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8" r:id="rId5"/>
  </p:sldMasterIdLst>
  <p:notesMasterIdLst>
    <p:notesMasterId r:id="rId36"/>
  </p:notesMasterIdLst>
  <p:handoutMasterIdLst>
    <p:handoutMasterId r:id="rId37"/>
  </p:handoutMasterIdLst>
  <p:sldIdLst>
    <p:sldId id="259" r:id="rId6"/>
    <p:sldId id="260" r:id="rId7"/>
    <p:sldId id="301" r:id="rId8"/>
    <p:sldId id="261" r:id="rId9"/>
    <p:sldId id="262" r:id="rId10"/>
    <p:sldId id="263" r:id="rId11"/>
    <p:sldId id="264" r:id="rId12"/>
    <p:sldId id="265" r:id="rId13"/>
    <p:sldId id="258" r:id="rId14"/>
    <p:sldId id="273" r:id="rId15"/>
    <p:sldId id="266" r:id="rId16"/>
    <p:sldId id="267" r:id="rId17"/>
    <p:sldId id="268" r:id="rId18"/>
    <p:sldId id="269" r:id="rId19"/>
    <p:sldId id="270" r:id="rId20"/>
    <p:sldId id="271" r:id="rId21"/>
    <p:sldId id="272" r:id="rId22"/>
    <p:sldId id="275" r:id="rId23"/>
    <p:sldId id="276" r:id="rId24"/>
    <p:sldId id="277" r:id="rId25"/>
    <p:sldId id="278" r:id="rId26"/>
    <p:sldId id="279" r:id="rId27"/>
    <p:sldId id="302" r:id="rId28"/>
    <p:sldId id="280" r:id="rId29"/>
    <p:sldId id="281" r:id="rId30"/>
    <p:sldId id="282" r:id="rId31"/>
    <p:sldId id="299" r:id="rId32"/>
    <p:sldId id="300" r:id="rId33"/>
    <p:sldId id="284" r:id="rId34"/>
    <p:sldId id="285" r:id="rId35"/>
  </p:sldIdLst>
  <p:sldSz cx="12225338" cy="6858000"/>
  <p:notesSz cx="7023100" cy="9309100"/>
  <p:defaultTextStyle>
    <a:defPPr>
      <a:defRPr lang="en-GB"/>
    </a:defPPr>
    <a:lvl1pPr algn="l" rtl="0" fontAlgn="base">
      <a:spcBef>
        <a:spcPct val="0"/>
      </a:spcBef>
      <a:spcAft>
        <a:spcPct val="0"/>
      </a:spcAft>
      <a:defRPr kern="1200">
        <a:solidFill>
          <a:schemeClr val="tx1"/>
        </a:solidFill>
        <a:latin typeface="Verdana" pitchFamily="34" charset="0"/>
        <a:ea typeface="+mn-ea"/>
        <a:cs typeface="+mn-cs"/>
      </a:defRPr>
    </a:lvl1pPr>
    <a:lvl2pPr marL="610636" algn="l" rtl="0" fontAlgn="base">
      <a:spcBef>
        <a:spcPct val="0"/>
      </a:spcBef>
      <a:spcAft>
        <a:spcPct val="0"/>
      </a:spcAft>
      <a:defRPr kern="1200">
        <a:solidFill>
          <a:schemeClr val="tx1"/>
        </a:solidFill>
        <a:latin typeface="Verdana" pitchFamily="34" charset="0"/>
        <a:ea typeface="+mn-ea"/>
        <a:cs typeface="+mn-cs"/>
      </a:defRPr>
    </a:lvl2pPr>
    <a:lvl3pPr marL="1221273" algn="l" rtl="0" fontAlgn="base">
      <a:spcBef>
        <a:spcPct val="0"/>
      </a:spcBef>
      <a:spcAft>
        <a:spcPct val="0"/>
      </a:spcAft>
      <a:defRPr kern="1200">
        <a:solidFill>
          <a:schemeClr val="tx1"/>
        </a:solidFill>
        <a:latin typeface="Verdana" pitchFamily="34" charset="0"/>
        <a:ea typeface="+mn-ea"/>
        <a:cs typeface="+mn-cs"/>
      </a:defRPr>
    </a:lvl3pPr>
    <a:lvl4pPr marL="1831909" algn="l" rtl="0" fontAlgn="base">
      <a:spcBef>
        <a:spcPct val="0"/>
      </a:spcBef>
      <a:spcAft>
        <a:spcPct val="0"/>
      </a:spcAft>
      <a:defRPr kern="1200">
        <a:solidFill>
          <a:schemeClr val="tx1"/>
        </a:solidFill>
        <a:latin typeface="Verdana" pitchFamily="34" charset="0"/>
        <a:ea typeface="+mn-ea"/>
        <a:cs typeface="+mn-cs"/>
      </a:defRPr>
    </a:lvl4pPr>
    <a:lvl5pPr marL="2442545" algn="l" rtl="0" fontAlgn="base">
      <a:spcBef>
        <a:spcPct val="0"/>
      </a:spcBef>
      <a:spcAft>
        <a:spcPct val="0"/>
      </a:spcAft>
      <a:defRPr kern="1200">
        <a:solidFill>
          <a:schemeClr val="tx1"/>
        </a:solidFill>
        <a:latin typeface="Verdana" pitchFamily="34" charset="0"/>
        <a:ea typeface="+mn-ea"/>
        <a:cs typeface="+mn-cs"/>
      </a:defRPr>
    </a:lvl5pPr>
    <a:lvl6pPr marL="3053182" algn="l" defTabSz="1221273" rtl="0" eaLnBrk="1" latinLnBrk="0" hangingPunct="1">
      <a:defRPr kern="1200">
        <a:solidFill>
          <a:schemeClr val="tx1"/>
        </a:solidFill>
        <a:latin typeface="Verdana" pitchFamily="34" charset="0"/>
        <a:ea typeface="+mn-ea"/>
        <a:cs typeface="+mn-cs"/>
      </a:defRPr>
    </a:lvl6pPr>
    <a:lvl7pPr marL="3663818" algn="l" defTabSz="1221273" rtl="0" eaLnBrk="1" latinLnBrk="0" hangingPunct="1">
      <a:defRPr kern="1200">
        <a:solidFill>
          <a:schemeClr val="tx1"/>
        </a:solidFill>
        <a:latin typeface="Verdana" pitchFamily="34" charset="0"/>
        <a:ea typeface="+mn-ea"/>
        <a:cs typeface="+mn-cs"/>
      </a:defRPr>
    </a:lvl7pPr>
    <a:lvl8pPr marL="4274454" algn="l" defTabSz="1221273" rtl="0" eaLnBrk="1" latinLnBrk="0" hangingPunct="1">
      <a:defRPr kern="1200">
        <a:solidFill>
          <a:schemeClr val="tx1"/>
        </a:solidFill>
        <a:latin typeface="Verdana" pitchFamily="34" charset="0"/>
        <a:ea typeface="+mn-ea"/>
        <a:cs typeface="+mn-cs"/>
      </a:defRPr>
    </a:lvl8pPr>
    <a:lvl9pPr marL="4885091" algn="l" defTabSz="1221273" rtl="0" eaLnBrk="1" latinLnBrk="0" hangingPunct="1">
      <a:defRPr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51" userDrawn="1">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bw"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8C9D"/>
    <a:srgbClr val="335E6F"/>
    <a:srgbClr val="8197A6"/>
    <a:srgbClr val="003249"/>
    <a:srgbClr val="9AACB8"/>
    <a:srgbClr val="F1666A"/>
    <a:srgbClr val="D9D9D9"/>
    <a:srgbClr val="053249"/>
    <a:srgbClr val="006196"/>
    <a:srgbClr val="6DCF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CB5E6C-03D2-4BC2-ACB9-7E0D275925D0}" v="141" dt="2022-03-22T11:32:03.3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33" autoAdjust="0"/>
    <p:restoredTop sz="94035" autoAdjust="0"/>
  </p:normalViewPr>
  <p:slideViewPr>
    <p:cSldViewPr snapToGrid="0">
      <p:cViewPr varScale="1">
        <p:scale>
          <a:sx n="114" d="100"/>
          <a:sy n="114" d="100"/>
        </p:scale>
        <p:origin x="636" y="96"/>
      </p:cViewPr>
      <p:guideLst>
        <p:guide orient="horz" pos="2160"/>
        <p:guide pos="385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5" d="100"/>
          <a:sy n="85" d="100"/>
        </p:scale>
        <p:origin x="3846" y="96"/>
      </p:cViewPr>
      <p:guideLst>
        <p:guide orient="horz" pos="2932"/>
        <p:guide pos="221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stantinos Papadimitriou" userId="49f883eda628741a" providerId="LiveId" clId="{C9CB5E6C-03D2-4BC2-ACB9-7E0D275925D0}"/>
    <pc:docChg chg="undo custSel addSld delSld modSld modMainMaster">
      <pc:chgData name="Constantinos Papadimitriou" userId="49f883eda628741a" providerId="LiveId" clId="{C9CB5E6C-03D2-4BC2-ACB9-7E0D275925D0}" dt="2022-03-22T11:32:03.378" v="254"/>
      <pc:docMkLst>
        <pc:docMk/>
      </pc:docMkLst>
      <pc:sldChg chg="del setBg modAnim">
        <pc:chgData name="Constantinos Papadimitriou" userId="49f883eda628741a" providerId="LiveId" clId="{C9CB5E6C-03D2-4BC2-ACB9-7E0D275925D0}" dt="2022-03-22T11:13:26.552" v="72" actId="47"/>
        <pc:sldMkLst>
          <pc:docMk/>
          <pc:sldMk cId="0" sldId="256"/>
        </pc:sldMkLst>
      </pc:sldChg>
      <pc:sldChg chg="addSp delSp modSp mod">
        <pc:chgData name="Constantinos Papadimitriou" userId="49f883eda628741a" providerId="LiveId" clId="{C9CB5E6C-03D2-4BC2-ACB9-7E0D275925D0}" dt="2022-03-22T11:31:45.943" v="233"/>
        <pc:sldMkLst>
          <pc:docMk/>
          <pc:sldMk cId="1783978431" sldId="258"/>
        </pc:sldMkLst>
        <pc:spChg chg="del mod">
          <ac:chgData name="Constantinos Papadimitriou" userId="49f883eda628741a" providerId="LiveId" clId="{C9CB5E6C-03D2-4BC2-ACB9-7E0D275925D0}" dt="2022-03-22T11:20:43.697" v="161" actId="478"/>
          <ac:spMkLst>
            <pc:docMk/>
            <pc:sldMk cId="1783978431" sldId="258"/>
            <ac:spMk id="4" creationId="{00000000-0000-0000-0000-000000000000}"/>
          </ac:spMkLst>
        </pc:spChg>
        <pc:spChg chg="mod">
          <ac:chgData name="Constantinos Papadimitriou" userId="49f883eda628741a" providerId="LiveId" clId="{C9CB5E6C-03D2-4BC2-ACB9-7E0D275925D0}" dt="2022-03-22T11:14:43.027" v="88" actId="207"/>
          <ac:spMkLst>
            <pc:docMk/>
            <pc:sldMk cId="1783978431" sldId="258"/>
            <ac:spMk id="5" creationId="{B6128B06-5CA4-DB45-8267-1A47ABCBD238}"/>
          </ac:spMkLst>
        </pc:spChg>
        <pc:spChg chg="mod">
          <ac:chgData name="Constantinos Papadimitriou" userId="49f883eda628741a" providerId="LiveId" clId="{C9CB5E6C-03D2-4BC2-ACB9-7E0D275925D0}" dt="2022-03-22T11:14:43.027" v="88" actId="207"/>
          <ac:spMkLst>
            <pc:docMk/>
            <pc:sldMk cId="1783978431" sldId="258"/>
            <ac:spMk id="7" creationId="{3617BC8D-FED7-4584-8582-EDEE34768BC8}"/>
          </ac:spMkLst>
        </pc:spChg>
        <pc:spChg chg="mod">
          <ac:chgData name="Constantinos Papadimitriou" userId="49f883eda628741a" providerId="LiveId" clId="{C9CB5E6C-03D2-4BC2-ACB9-7E0D275925D0}" dt="2022-03-22T11:14:43.027" v="88" actId="207"/>
          <ac:spMkLst>
            <pc:docMk/>
            <pc:sldMk cId="1783978431" sldId="258"/>
            <ac:spMk id="8" creationId="{8A6DD0F3-181F-4CD3-A66E-85AC25AA9EAC}"/>
          </ac:spMkLst>
        </pc:spChg>
        <pc:spChg chg="add mod">
          <ac:chgData name="Constantinos Papadimitriou" userId="49f883eda628741a" providerId="LiveId" clId="{C9CB5E6C-03D2-4BC2-ACB9-7E0D275925D0}" dt="2022-03-22T11:22:35.524" v="191"/>
          <ac:spMkLst>
            <pc:docMk/>
            <pc:sldMk cId="1783978431" sldId="258"/>
            <ac:spMk id="11" creationId="{77B7C114-E14A-45BD-85CC-2F037A29A839}"/>
          </ac:spMkLst>
        </pc:spChg>
        <pc:picChg chg="add mod">
          <ac:chgData name="Constantinos Papadimitriou" userId="49f883eda628741a" providerId="LiveId" clId="{C9CB5E6C-03D2-4BC2-ACB9-7E0D275925D0}" dt="2022-03-22T11:31:45.943" v="233"/>
          <ac:picMkLst>
            <pc:docMk/>
            <pc:sldMk cId="1783978431" sldId="258"/>
            <ac:picMk id="12" creationId="{2E40423C-9C48-440B-B575-A3B5494F0E64}"/>
          </ac:picMkLst>
        </pc:picChg>
      </pc:sldChg>
      <pc:sldChg chg="addSp delSp modSp mod modAnim">
        <pc:chgData name="Constantinos Papadimitriou" userId="49f883eda628741a" providerId="LiveId" clId="{C9CB5E6C-03D2-4BC2-ACB9-7E0D275925D0}" dt="2022-03-22T11:31:28.917" v="224" actId="14100"/>
        <pc:sldMkLst>
          <pc:docMk/>
          <pc:sldMk cId="1558027309" sldId="259"/>
        </pc:sldMkLst>
        <pc:spChg chg="mod">
          <ac:chgData name="Constantinos Papadimitriou" userId="49f883eda628741a" providerId="LiveId" clId="{C9CB5E6C-03D2-4BC2-ACB9-7E0D275925D0}" dt="2022-03-22T11:21:51.089" v="177" actId="122"/>
          <ac:spMkLst>
            <pc:docMk/>
            <pc:sldMk cId="1558027309" sldId="259"/>
            <ac:spMk id="2" creationId="{B06A49EE-0921-4A0E-99D9-29F5A2AC6E1F}"/>
          </ac:spMkLst>
        </pc:spChg>
        <pc:spChg chg="del">
          <ac:chgData name="Constantinos Papadimitriou" userId="49f883eda628741a" providerId="LiveId" clId="{C9CB5E6C-03D2-4BC2-ACB9-7E0D275925D0}" dt="2022-03-22T11:20:52.399" v="168" actId="478"/>
          <ac:spMkLst>
            <pc:docMk/>
            <pc:sldMk cId="1558027309" sldId="259"/>
            <ac:spMk id="3" creationId="{00000000-0000-0000-0000-000000000000}"/>
          </ac:spMkLst>
        </pc:spChg>
        <pc:spChg chg="mod">
          <ac:chgData name="Constantinos Papadimitriou" userId="49f883eda628741a" providerId="LiveId" clId="{C9CB5E6C-03D2-4BC2-ACB9-7E0D275925D0}" dt="2022-03-22T11:29:59.293" v="219" actId="1076"/>
          <ac:spMkLst>
            <pc:docMk/>
            <pc:sldMk cId="1558027309" sldId="259"/>
            <ac:spMk id="4" creationId="{00000000-0000-0000-0000-000000000000}"/>
          </ac:spMkLst>
        </pc:spChg>
        <pc:spChg chg="add mod">
          <ac:chgData name="Constantinos Papadimitriou" userId="49f883eda628741a" providerId="LiveId" clId="{C9CB5E6C-03D2-4BC2-ACB9-7E0D275925D0}" dt="2022-03-22T11:22:19.119" v="183" actId="1076"/>
          <ac:spMkLst>
            <pc:docMk/>
            <pc:sldMk cId="1558027309" sldId="259"/>
            <ac:spMk id="5" creationId="{F5FDDEC7-E71F-4461-A5E6-ACBF8CA50B64}"/>
          </ac:spMkLst>
        </pc:spChg>
        <pc:spChg chg="mod">
          <ac:chgData name="Constantinos Papadimitriou" userId="49f883eda628741a" providerId="LiveId" clId="{C9CB5E6C-03D2-4BC2-ACB9-7E0D275925D0}" dt="2022-03-22T11:30:04.542" v="221" actId="1076"/>
          <ac:spMkLst>
            <pc:docMk/>
            <pc:sldMk cId="1558027309" sldId="259"/>
            <ac:spMk id="6" creationId="{00000000-0000-0000-0000-000000000000}"/>
          </ac:spMkLst>
        </pc:spChg>
        <pc:picChg chg="add mod">
          <ac:chgData name="Constantinos Papadimitriou" userId="49f883eda628741a" providerId="LiveId" clId="{C9CB5E6C-03D2-4BC2-ACB9-7E0D275925D0}" dt="2022-03-22T11:31:28.917" v="224" actId="14100"/>
          <ac:picMkLst>
            <pc:docMk/>
            <pc:sldMk cId="1558027309" sldId="259"/>
            <ac:picMk id="7" creationId="{4C8DE654-D7FC-40BF-A86B-43292CA83791}"/>
          </ac:picMkLst>
        </pc:picChg>
      </pc:sldChg>
      <pc:sldChg chg="addSp delSp modSp mod">
        <pc:chgData name="Constantinos Papadimitriou" userId="49f883eda628741a" providerId="LiveId" clId="{C9CB5E6C-03D2-4BC2-ACB9-7E0D275925D0}" dt="2022-03-22T11:31:35.537" v="225"/>
        <pc:sldMkLst>
          <pc:docMk/>
          <pc:sldMk cId="836058678" sldId="260"/>
        </pc:sldMkLst>
        <pc:spChg chg="del">
          <ac:chgData name="Constantinos Papadimitriou" userId="49f883eda628741a" providerId="LiveId" clId="{C9CB5E6C-03D2-4BC2-ACB9-7E0D275925D0}" dt="2022-03-22T11:20:51.343" v="167" actId="478"/>
          <ac:spMkLst>
            <pc:docMk/>
            <pc:sldMk cId="836058678" sldId="260"/>
            <ac:spMk id="4" creationId="{00000000-0000-0000-0000-000000000000}"/>
          </ac:spMkLst>
        </pc:spChg>
        <pc:spChg chg="mod">
          <ac:chgData name="Constantinos Papadimitriou" userId="49f883eda628741a" providerId="LiveId" clId="{C9CB5E6C-03D2-4BC2-ACB9-7E0D275925D0}" dt="2022-03-22T11:13:43.233" v="77" actId="207"/>
          <ac:spMkLst>
            <pc:docMk/>
            <pc:sldMk cId="836058678" sldId="260"/>
            <ac:spMk id="5" creationId="{B6128B06-5CA4-DB45-8267-1A47ABCBD238}"/>
          </ac:spMkLst>
        </pc:spChg>
        <pc:spChg chg="mod">
          <ac:chgData name="Constantinos Papadimitriou" userId="49f883eda628741a" providerId="LiveId" clId="{C9CB5E6C-03D2-4BC2-ACB9-7E0D275925D0}" dt="2022-03-22T11:13:40.007" v="76" actId="207"/>
          <ac:spMkLst>
            <pc:docMk/>
            <pc:sldMk cId="836058678" sldId="260"/>
            <ac:spMk id="6" creationId="{8EC819FE-71DD-4432-ACCA-09AB45CF9924}"/>
          </ac:spMkLst>
        </pc:spChg>
        <pc:spChg chg="add mod">
          <ac:chgData name="Constantinos Papadimitriou" userId="49f883eda628741a" providerId="LiveId" clId="{C9CB5E6C-03D2-4BC2-ACB9-7E0D275925D0}" dt="2022-03-22T11:22:29.965" v="184"/>
          <ac:spMkLst>
            <pc:docMk/>
            <pc:sldMk cId="836058678" sldId="260"/>
            <ac:spMk id="7" creationId="{5F0E94D2-A957-45EB-AFB0-07F6B5C57C36}"/>
          </ac:spMkLst>
        </pc:spChg>
        <pc:picChg chg="add mod">
          <ac:chgData name="Constantinos Papadimitriou" userId="49f883eda628741a" providerId="LiveId" clId="{C9CB5E6C-03D2-4BC2-ACB9-7E0D275925D0}" dt="2022-03-22T11:31:35.537" v="225"/>
          <ac:picMkLst>
            <pc:docMk/>
            <pc:sldMk cId="836058678" sldId="260"/>
            <ac:picMk id="8" creationId="{F1C0E8F0-02BC-4C36-8520-2B2CAE769C68}"/>
          </ac:picMkLst>
        </pc:picChg>
      </pc:sldChg>
      <pc:sldChg chg="addSp delSp modSp mod">
        <pc:chgData name="Constantinos Papadimitriou" userId="49f883eda628741a" providerId="LiveId" clId="{C9CB5E6C-03D2-4BC2-ACB9-7E0D275925D0}" dt="2022-03-22T11:31:36.853" v="227"/>
        <pc:sldMkLst>
          <pc:docMk/>
          <pc:sldMk cId="487079823" sldId="261"/>
        </pc:sldMkLst>
        <pc:spChg chg="del">
          <ac:chgData name="Constantinos Papadimitriou" userId="49f883eda628741a" providerId="LiveId" clId="{C9CB5E6C-03D2-4BC2-ACB9-7E0D275925D0}" dt="2022-03-22T11:20:49.393" v="165" actId="478"/>
          <ac:spMkLst>
            <pc:docMk/>
            <pc:sldMk cId="487079823" sldId="261"/>
            <ac:spMk id="4" creationId="{00000000-0000-0000-0000-000000000000}"/>
          </ac:spMkLst>
        </pc:spChg>
        <pc:spChg chg="mod">
          <ac:chgData name="Constantinos Papadimitriou" userId="49f883eda628741a" providerId="LiveId" clId="{C9CB5E6C-03D2-4BC2-ACB9-7E0D275925D0}" dt="2022-03-22T11:14:06.825" v="82" actId="207"/>
          <ac:spMkLst>
            <pc:docMk/>
            <pc:sldMk cId="487079823" sldId="261"/>
            <ac:spMk id="5" creationId="{B6128B06-5CA4-DB45-8267-1A47ABCBD238}"/>
          </ac:spMkLst>
        </pc:spChg>
        <pc:spChg chg="add mod">
          <ac:chgData name="Constantinos Papadimitriou" userId="49f883eda628741a" providerId="LiveId" clId="{C9CB5E6C-03D2-4BC2-ACB9-7E0D275925D0}" dt="2022-03-22T11:22:31.875" v="186"/>
          <ac:spMkLst>
            <pc:docMk/>
            <pc:sldMk cId="487079823" sldId="261"/>
            <ac:spMk id="16" creationId="{BFD41C0A-74FE-4AA7-AE33-5E9CAEA29B99}"/>
          </ac:spMkLst>
        </pc:spChg>
        <pc:picChg chg="add mod">
          <ac:chgData name="Constantinos Papadimitriou" userId="49f883eda628741a" providerId="LiveId" clId="{C9CB5E6C-03D2-4BC2-ACB9-7E0D275925D0}" dt="2022-03-22T11:31:36.853" v="227"/>
          <ac:picMkLst>
            <pc:docMk/>
            <pc:sldMk cId="487079823" sldId="261"/>
            <ac:picMk id="17" creationId="{0B49E537-E8E5-4245-BADA-473277C309D3}"/>
          </ac:picMkLst>
        </pc:picChg>
      </pc:sldChg>
      <pc:sldChg chg="addSp delSp modSp mod">
        <pc:chgData name="Constantinos Papadimitriou" userId="49f883eda628741a" providerId="LiveId" clId="{C9CB5E6C-03D2-4BC2-ACB9-7E0D275925D0}" dt="2022-03-22T11:31:37.505" v="228"/>
        <pc:sldMkLst>
          <pc:docMk/>
          <pc:sldMk cId="3411169601" sldId="262"/>
        </pc:sldMkLst>
        <pc:spChg chg="del mod">
          <ac:chgData name="Constantinos Papadimitriou" userId="49f883eda628741a" providerId="LiveId" clId="{C9CB5E6C-03D2-4BC2-ACB9-7E0D275925D0}" dt="2022-03-22T11:20:48.240" v="164" actId="478"/>
          <ac:spMkLst>
            <pc:docMk/>
            <pc:sldMk cId="3411169601" sldId="262"/>
            <ac:spMk id="4" creationId="{00000000-0000-0000-0000-000000000000}"/>
          </ac:spMkLst>
        </pc:spChg>
        <pc:spChg chg="mod">
          <ac:chgData name="Constantinos Papadimitriou" userId="49f883eda628741a" providerId="LiveId" clId="{C9CB5E6C-03D2-4BC2-ACB9-7E0D275925D0}" dt="2022-03-22T11:14:16.937" v="83" actId="207"/>
          <ac:spMkLst>
            <pc:docMk/>
            <pc:sldMk cId="3411169601" sldId="262"/>
            <ac:spMk id="5" creationId="{B6128B06-5CA4-DB45-8267-1A47ABCBD238}"/>
          </ac:spMkLst>
        </pc:spChg>
        <pc:spChg chg="mod">
          <ac:chgData name="Constantinos Papadimitriou" userId="49f883eda628741a" providerId="LiveId" clId="{C9CB5E6C-03D2-4BC2-ACB9-7E0D275925D0}" dt="2022-03-22T11:14:16.937" v="83" actId="207"/>
          <ac:spMkLst>
            <pc:docMk/>
            <pc:sldMk cId="3411169601" sldId="262"/>
            <ac:spMk id="10" creationId="{700F6036-91D3-4698-93BB-01AF46FCC5D0}"/>
          </ac:spMkLst>
        </pc:spChg>
        <pc:spChg chg="mod">
          <ac:chgData name="Constantinos Papadimitriou" userId="49f883eda628741a" providerId="LiveId" clId="{C9CB5E6C-03D2-4BC2-ACB9-7E0D275925D0}" dt="2022-03-22T11:14:16.937" v="83" actId="207"/>
          <ac:spMkLst>
            <pc:docMk/>
            <pc:sldMk cId="3411169601" sldId="262"/>
            <ac:spMk id="11" creationId="{700F6036-91D3-4698-93BB-01AF46FCC5D0}"/>
          </ac:spMkLst>
        </pc:spChg>
        <pc:spChg chg="add mod">
          <ac:chgData name="Constantinos Papadimitriou" userId="49f883eda628741a" providerId="LiveId" clId="{C9CB5E6C-03D2-4BC2-ACB9-7E0D275925D0}" dt="2022-03-22T11:22:32.578" v="187"/>
          <ac:spMkLst>
            <pc:docMk/>
            <pc:sldMk cId="3411169601" sldId="262"/>
            <ac:spMk id="12" creationId="{27FDF0C8-CDA7-40C0-8D65-BBE2158A6CF4}"/>
          </ac:spMkLst>
        </pc:spChg>
        <pc:spChg chg="mod">
          <ac:chgData name="Constantinos Papadimitriou" userId="49f883eda628741a" providerId="LiveId" clId="{C9CB5E6C-03D2-4BC2-ACB9-7E0D275925D0}" dt="2022-03-22T11:14:16.937" v="83" actId="207"/>
          <ac:spMkLst>
            <pc:docMk/>
            <pc:sldMk cId="3411169601" sldId="262"/>
            <ac:spMk id="13" creationId="{72AB57B5-0829-4627-9AB3-F72DE455B17B}"/>
          </ac:spMkLst>
        </pc:spChg>
        <pc:picChg chg="add mod">
          <ac:chgData name="Constantinos Papadimitriou" userId="49f883eda628741a" providerId="LiveId" clId="{C9CB5E6C-03D2-4BC2-ACB9-7E0D275925D0}" dt="2022-03-22T11:31:37.505" v="228"/>
          <ac:picMkLst>
            <pc:docMk/>
            <pc:sldMk cId="3411169601" sldId="262"/>
            <ac:picMk id="14" creationId="{63545453-485C-4A50-8D7A-8695F532C4D3}"/>
          </ac:picMkLst>
        </pc:picChg>
      </pc:sldChg>
      <pc:sldChg chg="addSp delSp modSp mod">
        <pc:chgData name="Constantinos Papadimitriou" userId="49f883eda628741a" providerId="LiveId" clId="{C9CB5E6C-03D2-4BC2-ACB9-7E0D275925D0}" dt="2022-03-22T11:31:38.177" v="229"/>
        <pc:sldMkLst>
          <pc:docMk/>
          <pc:sldMk cId="407225471" sldId="263"/>
        </pc:sldMkLst>
        <pc:spChg chg="del mod">
          <ac:chgData name="Constantinos Papadimitriou" userId="49f883eda628741a" providerId="LiveId" clId="{C9CB5E6C-03D2-4BC2-ACB9-7E0D275925D0}" dt="2022-03-22T11:20:46.562" v="163" actId="478"/>
          <ac:spMkLst>
            <pc:docMk/>
            <pc:sldMk cId="407225471" sldId="263"/>
            <ac:spMk id="4" creationId="{00000000-0000-0000-0000-000000000000}"/>
          </ac:spMkLst>
        </pc:spChg>
        <pc:spChg chg="mod">
          <ac:chgData name="Constantinos Papadimitriou" userId="49f883eda628741a" providerId="LiveId" clId="{C9CB5E6C-03D2-4BC2-ACB9-7E0D275925D0}" dt="2022-03-22T11:14:22.523" v="84" actId="207"/>
          <ac:spMkLst>
            <pc:docMk/>
            <pc:sldMk cId="407225471" sldId="263"/>
            <ac:spMk id="5" creationId="{B6128B06-5CA4-DB45-8267-1A47ABCBD238}"/>
          </ac:spMkLst>
        </pc:spChg>
        <pc:spChg chg="mod">
          <ac:chgData name="Constantinos Papadimitriou" userId="49f883eda628741a" providerId="LiveId" clId="{C9CB5E6C-03D2-4BC2-ACB9-7E0D275925D0}" dt="2022-03-22T11:14:22.523" v="84" actId="207"/>
          <ac:spMkLst>
            <pc:docMk/>
            <pc:sldMk cId="407225471" sldId="263"/>
            <ac:spMk id="6" creationId="{8EC819FE-71DD-4432-ACCA-09AB45CF9924}"/>
          </ac:spMkLst>
        </pc:spChg>
        <pc:spChg chg="mod">
          <ac:chgData name="Constantinos Papadimitriou" userId="49f883eda628741a" providerId="LiveId" clId="{C9CB5E6C-03D2-4BC2-ACB9-7E0D275925D0}" dt="2022-03-22T11:14:22.523" v="84" actId="207"/>
          <ac:spMkLst>
            <pc:docMk/>
            <pc:sldMk cId="407225471" sldId="263"/>
            <ac:spMk id="9" creationId="{00000000-0000-0000-0000-000000000000}"/>
          </ac:spMkLst>
        </pc:spChg>
        <pc:spChg chg="add mod">
          <ac:chgData name="Constantinos Papadimitriou" userId="49f883eda628741a" providerId="LiveId" clId="{C9CB5E6C-03D2-4BC2-ACB9-7E0D275925D0}" dt="2022-03-22T11:22:33.284" v="188"/>
          <ac:spMkLst>
            <pc:docMk/>
            <pc:sldMk cId="407225471" sldId="263"/>
            <ac:spMk id="10" creationId="{E4EDDA1F-1D6C-445D-96D9-085BECE89093}"/>
          </ac:spMkLst>
        </pc:spChg>
        <pc:picChg chg="mod">
          <ac:chgData name="Constantinos Papadimitriou" userId="49f883eda628741a" providerId="LiveId" clId="{C9CB5E6C-03D2-4BC2-ACB9-7E0D275925D0}" dt="2022-03-22T11:14:22.523" v="84" actId="207"/>
          <ac:picMkLst>
            <pc:docMk/>
            <pc:sldMk cId="407225471" sldId="263"/>
            <ac:picMk id="7" creationId="{00000000-0000-0000-0000-000000000000}"/>
          </ac:picMkLst>
        </pc:picChg>
        <pc:picChg chg="mod">
          <ac:chgData name="Constantinos Papadimitriou" userId="49f883eda628741a" providerId="LiveId" clId="{C9CB5E6C-03D2-4BC2-ACB9-7E0D275925D0}" dt="2022-03-22T11:14:22.523" v="84" actId="207"/>
          <ac:picMkLst>
            <pc:docMk/>
            <pc:sldMk cId="407225471" sldId="263"/>
            <ac:picMk id="8" creationId="{00000000-0000-0000-0000-000000000000}"/>
          </ac:picMkLst>
        </pc:picChg>
        <pc:picChg chg="add mod">
          <ac:chgData name="Constantinos Papadimitriou" userId="49f883eda628741a" providerId="LiveId" clId="{C9CB5E6C-03D2-4BC2-ACB9-7E0D275925D0}" dt="2022-03-22T11:31:38.177" v="229"/>
          <ac:picMkLst>
            <pc:docMk/>
            <pc:sldMk cId="407225471" sldId="263"/>
            <ac:picMk id="11" creationId="{85FFF4E2-1787-4B07-B123-654C5EDE47AD}"/>
          </ac:picMkLst>
        </pc:picChg>
      </pc:sldChg>
      <pc:sldChg chg="addSp delSp modSp mod">
        <pc:chgData name="Constantinos Papadimitriou" userId="49f883eda628741a" providerId="LiveId" clId="{C9CB5E6C-03D2-4BC2-ACB9-7E0D275925D0}" dt="2022-03-22T11:31:43.122" v="231" actId="478"/>
        <pc:sldMkLst>
          <pc:docMk/>
          <pc:sldMk cId="4261597350" sldId="264"/>
        </pc:sldMkLst>
        <pc:spChg chg="del mod">
          <ac:chgData name="Constantinos Papadimitriou" userId="49f883eda628741a" providerId="LiveId" clId="{C9CB5E6C-03D2-4BC2-ACB9-7E0D275925D0}" dt="2022-03-22T11:31:43.122" v="231" actId="478"/>
          <ac:spMkLst>
            <pc:docMk/>
            <pc:sldMk cId="4261597350" sldId="264"/>
            <ac:spMk id="4" creationId="{00000000-0000-0000-0000-000000000000}"/>
          </ac:spMkLst>
        </pc:spChg>
        <pc:spChg chg="mod">
          <ac:chgData name="Constantinos Papadimitriou" userId="49f883eda628741a" providerId="LiveId" clId="{C9CB5E6C-03D2-4BC2-ACB9-7E0D275925D0}" dt="2022-03-22T11:14:26.620" v="85" actId="207"/>
          <ac:spMkLst>
            <pc:docMk/>
            <pc:sldMk cId="4261597350" sldId="264"/>
            <ac:spMk id="5" creationId="{B6128B06-5CA4-DB45-8267-1A47ABCBD238}"/>
          </ac:spMkLst>
        </pc:spChg>
        <pc:spChg chg="add mod">
          <ac:chgData name="Constantinos Papadimitriou" userId="49f883eda628741a" providerId="LiveId" clId="{C9CB5E6C-03D2-4BC2-ACB9-7E0D275925D0}" dt="2022-03-22T11:22:34" v="189"/>
          <ac:spMkLst>
            <pc:docMk/>
            <pc:sldMk cId="4261597350" sldId="264"/>
            <ac:spMk id="7" creationId="{6627ED08-A05C-4A39-BF42-4F9DA5768CD7}"/>
          </ac:spMkLst>
        </pc:spChg>
        <pc:spChg chg="mod">
          <ac:chgData name="Constantinos Papadimitriou" userId="49f883eda628741a" providerId="LiveId" clId="{C9CB5E6C-03D2-4BC2-ACB9-7E0D275925D0}" dt="2022-03-22T11:14:26.620" v="85" actId="207"/>
          <ac:spMkLst>
            <pc:docMk/>
            <pc:sldMk cId="4261597350" sldId="264"/>
            <ac:spMk id="10" creationId="{00000000-0000-0000-0000-000000000000}"/>
          </ac:spMkLst>
        </pc:spChg>
        <pc:spChg chg="mod">
          <ac:chgData name="Constantinos Papadimitriou" userId="49f883eda628741a" providerId="LiveId" clId="{C9CB5E6C-03D2-4BC2-ACB9-7E0D275925D0}" dt="2022-03-22T11:14:30.856" v="86" actId="207"/>
          <ac:spMkLst>
            <pc:docMk/>
            <pc:sldMk cId="4261597350" sldId="264"/>
            <ac:spMk id="11" creationId="{00000000-0000-0000-0000-000000000000}"/>
          </ac:spMkLst>
        </pc:spChg>
        <pc:picChg chg="add mod">
          <ac:chgData name="Constantinos Papadimitriou" userId="49f883eda628741a" providerId="LiveId" clId="{C9CB5E6C-03D2-4BC2-ACB9-7E0D275925D0}" dt="2022-03-22T11:31:38.924" v="230"/>
          <ac:picMkLst>
            <pc:docMk/>
            <pc:sldMk cId="4261597350" sldId="264"/>
            <ac:picMk id="8" creationId="{D390522A-36C7-4376-BE99-F80907078D4E}"/>
          </ac:picMkLst>
        </pc:picChg>
      </pc:sldChg>
      <pc:sldChg chg="addSp delSp modSp mod">
        <pc:chgData name="Constantinos Papadimitriou" userId="49f883eda628741a" providerId="LiveId" clId="{C9CB5E6C-03D2-4BC2-ACB9-7E0D275925D0}" dt="2022-03-22T11:31:45.143" v="232"/>
        <pc:sldMkLst>
          <pc:docMk/>
          <pc:sldMk cId="2823588920" sldId="265"/>
        </pc:sldMkLst>
        <pc:spChg chg="del mod">
          <ac:chgData name="Constantinos Papadimitriou" userId="49f883eda628741a" providerId="LiveId" clId="{C9CB5E6C-03D2-4BC2-ACB9-7E0D275925D0}" dt="2022-03-22T11:20:44.607" v="162" actId="478"/>
          <ac:spMkLst>
            <pc:docMk/>
            <pc:sldMk cId="2823588920" sldId="265"/>
            <ac:spMk id="4" creationId="{00000000-0000-0000-0000-000000000000}"/>
          </ac:spMkLst>
        </pc:spChg>
        <pc:spChg chg="mod">
          <ac:chgData name="Constantinos Papadimitriou" userId="49f883eda628741a" providerId="LiveId" clId="{C9CB5E6C-03D2-4BC2-ACB9-7E0D275925D0}" dt="2022-03-22T11:14:36.885" v="87" actId="207"/>
          <ac:spMkLst>
            <pc:docMk/>
            <pc:sldMk cId="2823588920" sldId="265"/>
            <ac:spMk id="5" creationId="{B6128B06-5CA4-DB45-8267-1A47ABCBD238}"/>
          </ac:spMkLst>
        </pc:spChg>
        <pc:spChg chg="add mod">
          <ac:chgData name="Constantinos Papadimitriou" userId="49f883eda628741a" providerId="LiveId" clId="{C9CB5E6C-03D2-4BC2-ACB9-7E0D275925D0}" dt="2022-03-22T11:22:34.724" v="190"/>
          <ac:spMkLst>
            <pc:docMk/>
            <pc:sldMk cId="2823588920" sldId="265"/>
            <ac:spMk id="7" creationId="{489E6CC4-DDF6-4368-9ED4-5F7CA48B6353}"/>
          </ac:spMkLst>
        </pc:spChg>
        <pc:spChg chg="mod">
          <ac:chgData name="Constantinos Papadimitriou" userId="49f883eda628741a" providerId="LiveId" clId="{C9CB5E6C-03D2-4BC2-ACB9-7E0D275925D0}" dt="2022-03-22T11:14:36.885" v="87" actId="207"/>
          <ac:spMkLst>
            <pc:docMk/>
            <pc:sldMk cId="2823588920" sldId="265"/>
            <ac:spMk id="8" creationId="{13568570-63CB-4976-B2A7-838C3816A9E3}"/>
          </ac:spMkLst>
        </pc:spChg>
        <pc:spChg chg="mod">
          <ac:chgData name="Constantinos Papadimitriou" userId="49f883eda628741a" providerId="LiveId" clId="{C9CB5E6C-03D2-4BC2-ACB9-7E0D275925D0}" dt="2022-03-22T11:14:36.885" v="87" actId="207"/>
          <ac:spMkLst>
            <pc:docMk/>
            <pc:sldMk cId="2823588920" sldId="265"/>
            <ac:spMk id="10" creationId="{F0BDFA23-7933-41B5-B6F8-4323C06AD0D0}"/>
          </ac:spMkLst>
        </pc:spChg>
        <pc:picChg chg="add mod">
          <ac:chgData name="Constantinos Papadimitriou" userId="49f883eda628741a" providerId="LiveId" clId="{C9CB5E6C-03D2-4BC2-ACB9-7E0D275925D0}" dt="2022-03-22T11:31:45.143" v="232"/>
          <ac:picMkLst>
            <pc:docMk/>
            <pc:sldMk cId="2823588920" sldId="265"/>
            <ac:picMk id="11" creationId="{BB010391-7906-4F5D-9F72-72B9DC3B0503}"/>
          </ac:picMkLst>
        </pc:picChg>
      </pc:sldChg>
      <pc:sldChg chg="addSp delSp modSp mod">
        <pc:chgData name="Constantinos Papadimitriou" userId="49f883eda628741a" providerId="LiveId" clId="{C9CB5E6C-03D2-4BC2-ACB9-7E0D275925D0}" dt="2022-03-22T11:31:47.506" v="235"/>
        <pc:sldMkLst>
          <pc:docMk/>
          <pc:sldMk cId="2701204208" sldId="266"/>
        </pc:sldMkLst>
        <pc:spChg chg="del mod">
          <ac:chgData name="Constantinos Papadimitriou" userId="49f883eda628741a" providerId="LiveId" clId="{C9CB5E6C-03D2-4BC2-ACB9-7E0D275925D0}" dt="2022-03-22T11:20:41.711" v="159" actId="478"/>
          <ac:spMkLst>
            <pc:docMk/>
            <pc:sldMk cId="2701204208" sldId="266"/>
            <ac:spMk id="4" creationId="{00000000-0000-0000-0000-000000000000}"/>
          </ac:spMkLst>
        </pc:spChg>
        <pc:spChg chg="mod">
          <ac:chgData name="Constantinos Papadimitriou" userId="49f883eda628741a" providerId="LiveId" clId="{C9CB5E6C-03D2-4BC2-ACB9-7E0D275925D0}" dt="2022-03-22T11:14:49.883" v="90" actId="207"/>
          <ac:spMkLst>
            <pc:docMk/>
            <pc:sldMk cId="2701204208" sldId="266"/>
            <ac:spMk id="5" creationId="{B6128B06-5CA4-DB45-8267-1A47ABCBD238}"/>
          </ac:spMkLst>
        </pc:spChg>
        <pc:spChg chg="mod">
          <ac:chgData name="Constantinos Papadimitriou" userId="49f883eda628741a" providerId="LiveId" clId="{C9CB5E6C-03D2-4BC2-ACB9-7E0D275925D0}" dt="2022-03-22T11:14:49.883" v="90" actId="207"/>
          <ac:spMkLst>
            <pc:docMk/>
            <pc:sldMk cId="2701204208" sldId="266"/>
            <ac:spMk id="6" creationId="{8EC819FE-71DD-4432-ACCA-09AB45CF9924}"/>
          </ac:spMkLst>
        </pc:spChg>
        <pc:spChg chg="add mod">
          <ac:chgData name="Constantinos Papadimitriou" userId="49f883eda628741a" providerId="LiveId" clId="{C9CB5E6C-03D2-4BC2-ACB9-7E0D275925D0}" dt="2022-03-22T11:22:37.182" v="193"/>
          <ac:spMkLst>
            <pc:docMk/>
            <pc:sldMk cId="2701204208" sldId="266"/>
            <ac:spMk id="7" creationId="{5DC2B2AF-B235-4383-BEDF-E2F13CB811C3}"/>
          </ac:spMkLst>
        </pc:spChg>
        <pc:picChg chg="add mod">
          <ac:chgData name="Constantinos Papadimitriou" userId="49f883eda628741a" providerId="LiveId" clId="{C9CB5E6C-03D2-4BC2-ACB9-7E0D275925D0}" dt="2022-03-22T11:31:47.506" v="235"/>
          <ac:picMkLst>
            <pc:docMk/>
            <pc:sldMk cId="2701204208" sldId="266"/>
            <ac:picMk id="8" creationId="{AE6C35F1-E923-4386-96CC-A5F33DD70EB8}"/>
          </ac:picMkLst>
        </pc:picChg>
        <pc:picChg chg="mod">
          <ac:chgData name="Constantinos Papadimitriou" userId="49f883eda628741a" providerId="LiveId" clId="{C9CB5E6C-03D2-4BC2-ACB9-7E0D275925D0}" dt="2022-03-22T11:14:49.883" v="90" actId="207"/>
          <ac:picMkLst>
            <pc:docMk/>
            <pc:sldMk cId="2701204208" sldId="266"/>
            <ac:picMk id="10" creationId="{00000000-0000-0000-0000-000000000000}"/>
          </ac:picMkLst>
        </pc:picChg>
        <pc:picChg chg="mod">
          <ac:chgData name="Constantinos Papadimitriou" userId="49f883eda628741a" providerId="LiveId" clId="{C9CB5E6C-03D2-4BC2-ACB9-7E0D275925D0}" dt="2022-03-22T11:14:49.883" v="90" actId="207"/>
          <ac:picMkLst>
            <pc:docMk/>
            <pc:sldMk cId="2701204208" sldId="266"/>
            <ac:picMk id="1026" creationId="{00000000-0000-0000-0000-000000000000}"/>
          </ac:picMkLst>
        </pc:picChg>
      </pc:sldChg>
      <pc:sldChg chg="addSp delSp modSp mod">
        <pc:chgData name="Constantinos Papadimitriou" userId="49f883eda628741a" providerId="LiveId" clId="{C9CB5E6C-03D2-4BC2-ACB9-7E0D275925D0}" dt="2022-03-22T11:31:48.310" v="236"/>
        <pc:sldMkLst>
          <pc:docMk/>
          <pc:sldMk cId="3458822166" sldId="267"/>
        </pc:sldMkLst>
        <pc:spChg chg="del mod">
          <ac:chgData name="Constantinos Papadimitriou" userId="49f883eda628741a" providerId="LiveId" clId="{C9CB5E6C-03D2-4BC2-ACB9-7E0D275925D0}" dt="2022-03-22T11:20:40.530" v="158" actId="478"/>
          <ac:spMkLst>
            <pc:docMk/>
            <pc:sldMk cId="3458822166" sldId="267"/>
            <ac:spMk id="4" creationId="{00000000-0000-0000-0000-000000000000}"/>
          </ac:spMkLst>
        </pc:spChg>
        <pc:spChg chg="mod">
          <ac:chgData name="Constantinos Papadimitriou" userId="49f883eda628741a" providerId="LiveId" clId="{C9CB5E6C-03D2-4BC2-ACB9-7E0D275925D0}" dt="2022-03-22T11:14:53.840" v="91" actId="207"/>
          <ac:spMkLst>
            <pc:docMk/>
            <pc:sldMk cId="3458822166" sldId="267"/>
            <ac:spMk id="5" creationId="{B6128B06-5CA4-DB45-8267-1A47ABCBD238}"/>
          </ac:spMkLst>
        </pc:spChg>
        <pc:spChg chg="mod">
          <ac:chgData name="Constantinos Papadimitriou" userId="49f883eda628741a" providerId="LiveId" clId="{C9CB5E6C-03D2-4BC2-ACB9-7E0D275925D0}" dt="2022-03-22T11:14:53.840" v="91" actId="207"/>
          <ac:spMkLst>
            <pc:docMk/>
            <pc:sldMk cId="3458822166" sldId="267"/>
            <ac:spMk id="6" creationId="{8EC819FE-71DD-4432-ACCA-09AB45CF9924}"/>
          </ac:spMkLst>
        </pc:spChg>
        <pc:spChg chg="add mod">
          <ac:chgData name="Constantinos Papadimitriou" userId="49f883eda628741a" providerId="LiveId" clId="{C9CB5E6C-03D2-4BC2-ACB9-7E0D275925D0}" dt="2022-03-22T11:22:37.971" v="194"/>
          <ac:spMkLst>
            <pc:docMk/>
            <pc:sldMk cId="3458822166" sldId="267"/>
            <ac:spMk id="7" creationId="{03CFB708-1F36-43D2-948A-B3EDB6DDFDC9}"/>
          </ac:spMkLst>
        </pc:spChg>
        <pc:spChg chg="mod">
          <ac:chgData name="Constantinos Papadimitriou" userId="49f883eda628741a" providerId="LiveId" clId="{C9CB5E6C-03D2-4BC2-ACB9-7E0D275925D0}" dt="2022-03-22T11:14:53.840" v="91" actId="207"/>
          <ac:spMkLst>
            <pc:docMk/>
            <pc:sldMk cId="3458822166" sldId="267"/>
            <ac:spMk id="8" creationId="{D187E1C5-DA30-4AA5-BA50-7B5A780A50E8}"/>
          </ac:spMkLst>
        </pc:spChg>
        <pc:picChg chg="add mod">
          <ac:chgData name="Constantinos Papadimitriou" userId="49f883eda628741a" providerId="LiveId" clId="{C9CB5E6C-03D2-4BC2-ACB9-7E0D275925D0}" dt="2022-03-22T11:31:48.310" v="236"/>
          <ac:picMkLst>
            <pc:docMk/>
            <pc:sldMk cId="3458822166" sldId="267"/>
            <ac:picMk id="9" creationId="{E2BA2610-659F-4B91-A092-F8417F8BC541}"/>
          </ac:picMkLst>
        </pc:picChg>
        <pc:picChg chg="mod">
          <ac:chgData name="Constantinos Papadimitriou" userId="49f883eda628741a" providerId="LiveId" clId="{C9CB5E6C-03D2-4BC2-ACB9-7E0D275925D0}" dt="2022-03-22T11:14:53.840" v="91" actId="207"/>
          <ac:picMkLst>
            <pc:docMk/>
            <pc:sldMk cId="3458822166" sldId="267"/>
            <ac:picMk id="2050" creationId="{00000000-0000-0000-0000-000000000000}"/>
          </ac:picMkLst>
        </pc:picChg>
      </pc:sldChg>
      <pc:sldChg chg="addSp delSp modSp mod">
        <pc:chgData name="Constantinos Papadimitriou" userId="49f883eda628741a" providerId="LiveId" clId="{C9CB5E6C-03D2-4BC2-ACB9-7E0D275925D0}" dt="2022-03-22T11:31:49.074" v="237"/>
        <pc:sldMkLst>
          <pc:docMk/>
          <pc:sldMk cId="1785090440" sldId="268"/>
        </pc:sldMkLst>
        <pc:spChg chg="del mod">
          <ac:chgData name="Constantinos Papadimitriou" userId="49f883eda628741a" providerId="LiveId" clId="{C9CB5E6C-03D2-4BC2-ACB9-7E0D275925D0}" dt="2022-03-22T11:20:39.551" v="157" actId="478"/>
          <ac:spMkLst>
            <pc:docMk/>
            <pc:sldMk cId="1785090440" sldId="268"/>
            <ac:spMk id="4" creationId="{00000000-0000-0000-0000-000000000000}"/>
          </ac:spMkLst>
        </pc:spChg>
        <pc:spChg chg="mod">
          <ac:chgData name="Constantinos Papadimitriou" userId="49f883eda628741a" providerId="LiveId" clId="{C9CB5E6C-03D2-4BC2-ACB9-7E0D275925D0}" dt="2022-03-22T11:14:57.644" v="92" actId="207"/>
          <ac:spMkLst>
            <pc:docMk/>
            <pc:sldMk cId="1785090440" sldId="268"/>
            <ac:spMk id="5" creationId="{B6128B06-5CA4-DB45-8267-1A47ABCBD238}"/>
          </ac:spMkLst>
        </pc:spChg>
        <pc:spChg chg="mod">
          <ac:chgData name="Constantinos Papadimitriou" userId="49f883eda628741a" providerId="LiveId" clId="{C9CB5E6C-03D2-4BC2-ACB9-7E0D275925D0}" dt="2022-03-22T11:14:57.644" v="92" actId="207"/>
          <ac:spMkLst>
            <pc:docMk/>
            <pc:sldMk cId="1785090440" sldId="268"/>
            <ac:spMk id="6" creationId="{8EC819FE-71DD-4432-ACCA-09AB45CF9924}"/>
          </ac:spMkLst>
        </pc:spChg>
        <pc:spChg chg="add mod">
          <ac:chgData name="Constantinos Papadimitriou" userId="49f883eda628741a" providerId="LiveId" clId="{C9CB5E6C-03D2-4BC2-ACB9-7E0D275925D0}" dt="2022-03-22T11:22:38.767" v="195"/>
          <ac:spMkLst>
            <pc:docMk/>
            <pc:sldMk cId="1785090440" sldId="268"/>
            <ac:spMk id="9" creationId="{5FC09B13-0312-4A2F-9BA2-938406CD4FDF}"/>
          </ac:spMkLst>
        </pc:spChg>
        <pc:picChg chg="add mod">
          <ac:chgData name="Constantinos Papadimitriou" userId="49f883eda628741a" providerId="LiveId" clId="{C9CB5E6C-03D2-4BC2-ACB9-7E0D275925D0}" dt="2022-03-22T11:31:49.074" v="237"/>
          <ac:picMkLst>
            <pc:docMk/>
            <pc:sldMk cId="1785090440" sldId="268"/>
            <ac:picMk id="10" creationId="{2D85DB1C-2C8E-46F6-9C29-9E4F0D2B1264}"/>
          </ac:picMkLst>
        </pc:picChg>
      </pc:sldChg>
      <pc:sldChg chg="addSp delSp modSp mod">
        <pc:chgData name="Constantinos Papadimitriou" userId="49f883eda628741a" providerId="LiveId" clId="{C9CB5E6C-03D2-4BC2-ACB9-7E0D275925D0}" dt="2022-03-22T11:31:49.922" v="238"/>
        <pc:sldMkLst>
          <pc:docMk/>
          <pc:sldMk cId="1238312077" sldId="269"/>
        </pc:sldMkLst>
        <pc:spChg chg="del mod">
          <ac:chgData name="Constantinos Papadimitriou" userId="49f883eda628741a" providerId="LiveId" clId="{C9CB5E6C-03D2-4BC2-ACB9-7E0D275925D0}" dt="2022-03-22T11:20:38.640" v="156" actId="478"/>
          <ac:spMkLst>
            <pc:docMk/>
            <pc:sldMk cId="1238312077" sldId="269"/>
            <ac:spMk id="4" creationId="{00000000-0000-0000-0000-000000000000}"/>
          </ac:spMkLst>
        </pc:spChg>
        <pc:spChg chg="mod">
          <ac:chgData name="Constantinos Papadimitriou" userId="49f883eda628741a" providerId="LiveId" clId="{C9CB5E6C-03D2-4BC2-ACB9-7E0D275925D0}" dt="2022-03-22T11:15:02.969" v="93" actId="207"/>
          <ac:spMkLst>
            <pc:docMk/>
            <pc:sldMk cId="1238312077" sldId="269"/>
            <ac:spMk id="5" creationId="{B6128B06-5CA4-DB45-8267-1A47ABCBD238}"/>
          </ac:spMkLst>
        </pc:spChg>
        <pc:spChg chg="add mod">
          <ac:chgData name="Constantinos Papadimitriou" userId="49f883eda628741a" providerId="LiveId" clId="{C9CB5E6C-03D2-4BC2-ACB9-7E0D275925D0}" dt="2022-03-22T11:22:39.540" v="196"/>
          <ac:spMkLst>
            <pc:docMk/>
            <pc:sldMk cId="1238312077" sldId="269"/>
            <ac:spMk id="6" creationId="{E428FEDD-BE02-443B-BA81-B15793A1F712}"/>
          </ac:spMkLst>
        </pc:spChg>
        <pc:picChg chg="add mod">
          <ac:chgData name="Constantinos Papadimitriou" userId="49f883eda628741a" providerId="LiveId" clId="{C9CB5E6C-03D2-4BC2-ACB9-7E0D275925D0}" dt="2022-03-22T11:31:49.922" v="238"/>
          <ac:picMkLst>
            <pc:docMk/>
            <pc:sldMk cId="1238312077" sldId="269"/>
            <ac:picMk id="7" creationId="{D5287DBA-BA9C-47F0-B51D-7E88ECBBA185}"/>
          </ac:picMkLst>
        </pc:picChg>
      </pc:sldChg>
      <pc:sldChg chg="addSp delSp modSp mod">
        <pc:chgData name="Constantinos Papadimitriou" userId="49f883eda628741a" providerId="LiveId" clId="{C9CB5E6C-03D2-4BC2-ACB9-7E0D275925D0}" dt="2022-03-22T11:31:50.698" v="239"/>
        <pc:sldMkLst>
          <pc:docMk/>
          <pc:sldMk cId="778495828" sldId="270"/>
        </pc:sldMkLst>
        <pc:spChg chg="del mod">
          <ac:chgData name="Constantinos Papadimitriou" userId="49f883eda628741a" providerId="LiveId" clId="{C9CB5E6C-03D2-4BC2-ACB9-7E0D275925D0}" dt="2022-03-22T11:20:37.569" v="155" actId="478"/>
          <ac:spMkLst>
            <pc:docMk/>
            <pc:sldMk cId="778495828" sldId="270"/>
            <ac:spMk id="4" creationId="{00000000-0000-0000-0000-000000000000}"/>
          </ac:spMkLst>
        </pc:spChg>
        <pc:spChg chg="mod">
          <ac:chgData name="Constantinos Papadimitriou" userId="49f883eda628741a" providerId="LiveId" clId="{C9CB5E6C-03D2-4BC2-ACB9-7E0D275925D0}" dt="2022-03-22T11:15:06.361" v="94" actId="207"/>
          <ac:spMkLst>
            <pc:docMk/>
            <pc:sldMk cId="778495828" sldId="270"/>
            <ac:spMk id="5" creationId="{B6128B06-5CA4-DB45-8267-1A47ABCBD238}"/>
          </ac:spMkLst>
        </pc:spChg>
        <pc:spChg chg="mod">
          <ac:chgData name="Constantinos Papadimitriou" userId="49f883eda628741a" providerId="LiveId" clId="{C9CB5E6C-03D2-4BC2-ACB9-7E0D275925D0}" dt="2022-03-22T11:15:06.361" v="94" actId="207"/>
          <ac:spMkLst>
            <pc:docMk/>
            <pc:sldMk cId="778495828" sldId="270"/>
            <ac:spMk id="6" creationId="{8EC819FE-71DD-4432-ACCA-09AB45CF9924}"/>
          </ac:spMkLst>
        </pc:spChg>
        <pc:spChg chg="mod">
          <ac:chgData name="Constantinos Papadimitriou" userId="49f883eda628741a" providerId="LiveId" clId="{C9CB5E6C-03D2-4BC2-ACB9-7E0D275925D0}" dt="2022-03-22T11:15:06.361" v="94" actId="207"/>
          <ac:spMkLst>
            <pc:docMk/>
            <pc:sldMk cId="778495828" sldId="270"/>
            <ac:spMk id="8" creationId="{F687205A-76E9-4675-ABEE-0E45AB77154C}"/>
          </ac:spMkLst>
        </pc:spChg>
        <pc:spChg chg="add mod">
          <ac:chgData name="Constantinos Papadimitriou" userId="49f883eda628741a" providerId="LiveId" clId="{C9CB5E6C-03D2-4BC2-ACB9-7E0D275925D0}" dt="2022-03-22T11:22:40.323" v="197"/>
          <ac:spMkLst>
            <pc:docMk/>
            <pc:sldMk cId="778495828" sldId="270"/>
            <ac:spMk id="9" creationId="{27F5C7E1-3E71-4651-A8CE-2638CCE8DD17}"/>
          </ac:spMkLst>
        </pc:spChg>
        <pc:picChg chg="add mod">
          <ac:chgData name="Constantinos Papadimitriou" userId="49f883eda628741a" providerId="LiveId" clId="{C9CB5E6C-03D2-4BC2-ACB9-7E0D275925D0}" dt="2022-03-22T11:31:50.698" v="239"/>
          <ac:picMkLst>
            <pc:docMk/>
            <pc:sldMk cId="778495828" sldId="270"/>
            <ac:picMk id="10" creationId="{6F2D7262-4FBE-4447-AB70-7C50342A9212}"/>
          </ac:picMkLst>
        </pc:picChg>
      </pc:sldChg>
      <pc:sldChg chg="addSp delSp modSp mod">
        <pc:chgData name="Constantinos Papadimitriou" userId="49f883eda628741a" providerId="LiveId" clId="{C9CB5E6C-03D2-4BC2-ACB9-7E0D275925D0}" dt="2022-03-22T11:31:51.490" v="240"/>
        <pc:sldMkLst>
          <pc:docMk/>
          <pc:sldMk cId="3049595832" sldId="271"/>
        </pc:sldMkLst>
        <pc:spChg chg="del mod">
          <ac:chgData name="Constantinos Papadimitriou" userId="49f883eda628741a" providerId="LiveId" clId="{C9CB5E6C-03D2-4BC2-ACB9-7E0D275925D0}" dt="2022-03-22T11:20:36.498" v="154" actId="478"/>
          <ac:spMkLst>
            <pc:docMk/>
            <pc:sldMk cId="3049595832" sldId="271"/>
            <ac:spMk id="4" creationId="{00000000-0000-0000-0000-000000000000}"/>
          </ac:spMkLst>
        </pc:spChg>
        <pc:spChg chg="mod">
          <ac:chgData name="Constantinos Papadimitriou" userId="49f883eda628741a" providerId="LiveId" clId="{C9CB5E6C-03D2-4BC2-ACB9-7E0D275925D0}" dt="2022-03-22T11:15:10.090" v="95" actId="207"/>
          <ac:spMkLst>
            <pc:docMk/>
            <pc:sldMk cId="3049595832" sldId="271"/>
            <ac:spMk id="5" creationId="{B6128B06-5CA4-DB45-8267-1A47ABCBD238}"/>
          </ac:spMkLst>
        </pc:spChg>
        <pc:spChg chg="mod">
          <ac:chgData name="Constantinos Papadimitriou" userId="49f883eda628741a" providerId="LiveId" clId="{C9CB5E6C-03D2-4BC2-ACB9-7E0D275925D0}" dt="2022-03-22T11:15:10.090" v="95" actId="207"/>
          <ac:spMkLst>
            <pc:docMk/>
            <pc:sldMk cId="3049595832" sldId="271"/>
            <ac:spMk id="6" creationId="{8EC819FE-71DD-4432-ACCA-09AB45CF9924}"/>
          </ac:spMkLst>
        </pc:spChg>
        <pc:spChg chg="add mod">
          <ac:chgData name="Constantinos Papadimitriou" userId="49f883eda628741a" providerId="LiveId" clId="{C9CB5E6C-03D2-4BC2-ACB9-7E0D275925D0}" dt="2022-03-22T11:22:41.171" v="198"/>
          <ac:spMkLst>
            <pc:docMk/>
            <pc:sldMk cId="3049595832" sldId="271"/>
            <ac:spMk id="7" creationId="{63271AE7-79A3-4E2C-9CA0-652883280D50}"/>
          </ac:spMkLst>
        </pc:spChg>
        <pc:picChg chg="add mod">
          <ac:chgData name="Constantinos Papadimitriou" userId="49f883eda628741a" providerId="LiveId" clId="{C9CB5E6C-03D2-4BC2-ACB9-7E0D275925D0}" dt="2022-03-22T11:31:51.490" v="240"/>
          <ac:picMkLst>
            <pc:docMk/>
            <pc:sldMk cId="3049595832" sldId="271"/>
            <ac:picMk id="8" creationId="{6EAF9951-8B14-491C-8A2B-13ED3C3172A4}"/>
          </ac:picMkLst>
        </pc:picChg>
        <pc:picChg chg="mod">
          <ac:chgData name="Constantinos Papadimitriou" userId="49f883eda628741a" providerId="LiveId" clId="{C9CB5E6C-03D2-4BC2-ACB9-7E0D275925D0}" dt="2022-03-22T11:15:10.090" v="95" actId="207"/>
          <ac:picMkLst>
            <pc:docMk/>
            <pc:sldMk cId="3049595832" sldId="271"/>
            <ac:picMk id="3074" creationId="{00000000-0000-0000-0000-000000000000}"/>
          </ac:picMkLst>
        </pc:picChg>
      </pc:sldChg>
      <pc:sldChg chg="addSp delSp modSp mod">
        <pc:chgData name="Constantinos Papadimitriou" userId="49f883eda628741a" providerId="LiveId" clId="{C9CB5E6C-03D2-4BC2-ACB9-7E0D275925D0}" dt="2022-03-22T11:31:52.273" v="241"/>
        <pc:sldMkLst>
          <pc:docMk/>
          <pc:sldMk cId="3069865983" sldId="272"/>
        </pc:sldMkLst>
        <pc:spChg chg="del">
          <ac:chgData name="Constantinos Papadimitriou" userId="49f883eda628741a" providerId="LiveId" clId="{C9CB5E6C-03D2-4BC2-ACB9-7E0D275925D0}" dt="2022-03-22T11:20:35.492" v="153" actId="478"/>
          <ac:spMkLst>
            <pc:docMk/>
            <pc:sldMk cId="3069865983" sldId="272"/>
            <ac:spMk id="4" creationId="{00000000-0000-0000-0000-000000000000}"/>
          </ac:spMkLst>
        </pc:spChg>
        <pc:spChg chg="add mod">
          <ac:chgData name="Constantinos Papadimitriou" userId="49f883eda628741a" providerId="LiveId" clId="{C9CB5E6C-03D2-4BC2-ACB9-7E0D275925D0}" dt="2022-03-22T11:22:41.938" v="199"/>
          <ac:spMkLst>
            <pc:docMk/>
            <pc:sldMk cId="3069865983" sldId="272"/>
            <ac:spMk id="6" creationId="{DE69AB2D-82C8-45BC-B498-1D1980171F48}"/>
          </ac:spMkLst>
        </pc:spChg>
        <pc:picChg chg="add mod">
          <ac:chgData name="Constantinos Papadimitriou" userId="49f883eda628741a" providerId="LiveId" clId="{C9CB5E6C-03D2-4BC2-ACB9-7E0D275925D0}" dt="2022-03-22T11:31:52.273" v="241"/>
          <ac:picMkLst>
            <pc:docMk/>
            <pc:sldMk cId="3069865983" sldId="272"/>
            <ac:picMk id="7" creationId="{133F6136-1B85-4BA1-8F35-4902EDCACCD0}"/>
          </ac:picMkLst>
        </pc:picChg>
      </pc:sldChg>
      <pc:sldChg chg="addSp delSp modSp mod">
        <pc:chgData name="Constantinos Papadimitriou" userId="49f883eda628741a" providerId="LiveId" clId="{C9CB5E6C-03D2-4BC2-ACB9-7E0D275925D0}" dt="2022-03-22T11:31:46.714" v="234"/>
        <pc:sldMkLst>
          <pc:docMk/>
          <pc:sldMk cId="1418679008" sldId="273"/>
        </pc:sldMkLst>
        <pc:spChg chg="del mod">
          <ac:chgData name="Constantinos Papadimitriou" userId="49f883eda628741a" providerId="LiveId" clId="{C9CB5E6C-03D2-4BC2-ACB9-7E0D275925D0}" dt="2022-03-22T11:20:42.671" v="160" actId="478"/>
          <ac:spMkLst>
            <pc:docMk/>
            <pc:sldMk cId="1418679008" sldId="273"/>
            <ac:spMk id="4" creationId="{00000000-0000-0000-0000-000000000000}"/>
          </ac:spMkLst>
        </pc:spChg>
        <pc:spChg chg="mod">
          <ac:chgData name="Constantinos Papadimitriou" userId="49f883eda628741a" providerId="LiveId" clId="{C9CB5E6C-03D2-4BC2-ACB9-7E0D275925D0}" dt="2022-03-22T11:14:46.338" v="89" actId="207"/>
          <ac:spMkLst>
            <pc:docMk/>
            <pc:sldMk cId="1418679008" sldId="273"/>
            <ac:spMk id="5" creationId="{B6128B06-5CA4-DB45-8267-1A47ABCBD238}"/>
          </ac:spMkLst>
        </pc:spChg>
        <pc:spChg chg="mod">
          <ac:chgData name="Constantinos Papadimitriou" userId="49f883eda628741a" providerId="LiveId" clId="{C9CB5E6C-03D2-4BC2-ACB9-7E0D275925D0}" dt="2022-03-22T11:14:46.338" v="89" actId="207"/>
          <ac:spMkLst>
            <pc:docMk/>
            <pc:sldMk cId="1418679008" sldId="273"/>
            <ac:spMk id="7" creationId="{3617BC8D-FED7-4584-8582-EDEE34768BC8}"/>
          </ac:spMkLst>
        </pc:spChg>
        <pc:spChg chg="mod">
          <ac:chgData name="Constantinos Papadimitriou" userId="49f883eda628741a" providerId="LiveId" clId="{C9CB5E6C-03D2-4BC2-ACB9-7E0D275925D0}" dt="2022-03-22T11:14:46.338" v="89" actId="207"/>
          <ac:spMkLst>
            <pc:docMk/>
            <pc:sldMk cId="1418679008" sldId="273"/>
            <ac:spMk id="8" creationId="{8A6DD0F3-181F-4CD3-A66E-85AC25AA9EAC}"/>
          </ac:spMkLst>
        </pc:spChg>
        <pc:spChg chg="add mod">
          <ac:chgData name="Constantinos Papadimitriou" userId="49f883eda628741a" providerId="LiveId" clId="{C9CB5E6C-03D2-4BC2-ACB9-7E0D275925D0}" dt="2022-03-22T11:22:36.300" v="192"/>
          <ac:spMkLst>
            <pc:docMk/>
            <pc:sldMk cId="1418679008" sldId="273"/>
            <ac:spMk id="9" creationId="{A9FB661A-1F3F-4D46-936D-6406299AFCA7}"/>
          </ac:spMkLst>
        </pc:spChg>
        <pc:picChg chg="add mod">
          <ac:chgData name="Constantinos Papadimitriou" userId="49f883eda628741a" providerId="LiveId" clId="{C9CB5E6C-03D2-4BC2-ACB9-7E0D275925D0}" dt="2022-03-22T11:31:46.714" v="234"/>
          <ac:picMkLst>
            <pc:docMk/>
            <pc:sldMk cId="1418679008" sldId="273"/>
            <ac:picMk id="10" creationId="{45AC4DF6-6C83-4C1D-A2A9-0A4EDCC590AA}"/>
          </ac:picMkLst>
        </pc:picChg>
      </pc:sldChg>
      <pc:sldChg chg="addSp delSp modSp mod">
        <pc:chgData name="Constantinos Papadimitriou" userId="49f883eda628741a" providerId="LiveId" clId="{C9CB5E6C-03D2-4BC2-ACB9-7E0D275925D0}" dt="2022-03-22T11:31:53.042" v="242"/>
        <pc:sldMkLst>
          <pc:docMk/>
          <pc:sldMk cId="690090232" sldId="275"/>
        </pc:sldMkLst>
        <pc:spChg chg="del mod">
          <ac:chgData name="Constantinos Papadimitriou" userId="49f883eda628741a" providerId="LiveId" clId="{C9CB5E6C-03D2-4BC2-ACB9-7E0D275925D0}" dt="2022-03-22T11:20:34.431" v="152" actId="478"/>
          <ac:spMkLst>
            <pc:docMk/>
            <pc:sldMk cId="690090232" sldId="275"/>
            <ac:spMk id="4" creationId="{00000000-0000-0000-0000-000000000000}"/>
          </ac:spMkLst>
        </pc:spChg>
        <pc:spChg chg="add mod">
          <ac:chgData name="Constantinos Papadimitriou" userId="49f883eda628741a" providerId="LiveId" clId="{C9CB5E6C-03D2-4BC2-ACB9-7E0D275925D0}" dt="2022-03-22T11:22:42.691" v="200"/>
          <ac:spMkLst>
            <pc:docMk/>
            <pc:sldMk cId="690090232" sldId="275"/>
            <ac:spMk id="5" creationId="{305BE3EB-4CC9-47C8-BF40-4877EC960DDE}"/>
          </ac:spMkLst>
        </pc:spChg>
        <pc:spChg chg="mod">
          <ac:chgData name="Constantinos Papadimitriou" userId="49f883eda628741a" providerId="LiveId" clId="{C9CB5E6C-03D2-4BC2-ACB9-7E0D275925D0}" dt="2022-03-22T11:15:16.992" v="96" actId="207"/>
          <ac:spMkLst>
            <pc:docMk/>
            <pc:sldMk cId="690090232" sldId="275"/>
            <ac:spMk id="9" creationId="{B6128B06-5CA4-DB45-8267-1A47ABCBD238}"/>
          </ac:spMkLst>
        </pc:spChg>
        <pc:picChg chg="add mod">
          <ac:chgData name="Constantinos Papadimitriou" userId="49f883eda628741a" providerId="LiveId" clId="{C9CB5E6C-03D2-4BC2-ACB9-7E0D275925D0}" dt="2022-03-22T11:31:53.042" v="242"/>
          <ac:picMkLst>
            <pc:docMk/>
            <pc:sldMk cId="690090232" sldId="275"/>
            <ac:picMk id="6" creationId="{E4E60352-5BDA-4B1A-923C-D4565EB1D73D}"/>
          </ac:picMkLst>
        </pc:picChg>
      </pc:sldChg>
      <pc:sldChg chg="addSp delSp modSp mod">
        <pc:chgData name="Constantinos Papadimitriou" userId="49f883eda628741a" providerId="LiveId" clId="{C9CB5E6C-03D2-4BC2-ACB9-7E0D275925D0}" dt="2022-03-22T11:31:53.880" v="243"/>
        <pc:sldMkLst>
          <pc:docMk/>
          <pc:sldMk cId="2021154042" sldId="276"/>
        </pc:sldMkLst>
        <pc:spChg chg="del mod">
          <ac:chgData name="Constantinos Papadimitriou" userId="49f883eda628741a" providerId="LiveId" clId="{C9CB5E6C-03D2-4BC2-ACB9-7E0D275925D0}" dt="2022-03-22T11:20:33.377" v="151" actId="478"/>
          <ac:spMkLst>
            <pc:docMk/>
            <pc:sldMk cId="2021154042" sldId="276"/>
            <ac:spMk id="4" creationId="{00000000-0000-0000-0000-000000000000}"/>
          </ac:spMkLst>
        </pc:spChg>
        <pc:spChg chg="mod">
          <ac:chgData name="Constantinos Papadimitriou" userId="49f883eda628741a" providerId="LiveId" clId="{C9CB5E6C-03D2-4BC2-ACB9-7E0D275925D0}" dt="2022-03-22T11:15:20.721" v="97" actId="207"/>
          <ac:spMkLst>
            <pc:docMk/>
            <pc:sldMk cId="2021154042" sldId="276"/>
            <ac:spMk id="5" creationId="{B6128B06-5CA4-DB45-8267-1A47ABCBD238}"/>
          </ac:spMkLst>
        </pc:spChg>
        <pc:spChg chg="add mod">
          <ac:chgData name="Constantinos Papadimitriou" userId="49f883eda628741a" providerId="LiveId" clId="{C9CB5E6C-03D2-4BC2-ACB9-7E0D275925D0}" dt="2022-03-22T11:22:43.430" v="201"/>
          <ac:spMkLst>
            <pc:docMk/>
            <pc:sldMk cId="2021154042" sldId="276"/>
            <ac:spMk id="6" creationId="{D18272BC-CCAA-4CD2-8247-AAC3213D4FBC}"/>
          </ac:spMkLst>
        </pc:spChg>
        <pc:picChg chg="add mod">
          <ac:chgData name="Constantinos Papadimitriou" userId="49f883eda628741a" providerId="LiveId" clId="{C9CB5E6C-03D2-4BC2-ACB9-7E0D275925D0}" dt="2022-03-22T11:31:53.880" v="243"/>
          <ac:picMkLst>
            <pc:docMk/>
            <pc:sldMk cId="2021154042" sldId="276"/>
            <ac:picMk id="8" creationId="{D70986C4-7793-4306-8075-885612BF4F27}"/>
          </ac:picMkLst>
        </pc:picChg>
      </pc:sldChg>
      <pc:sldChg chg="addSp delSp modSp mod">
        <pc:chgData name="Constantinos Papadimitriou" userId="49f883eda628741a" providerId="LiveId" clId="{C9CB5E6C-03D2-4BC2-ACB9-7E0D275925D0}" dt="2022-03-22T11:31:54.657" v="244"/>
        <pc:sldMkLst>
          <pc:docMk/>
          <pc:sldMk cId="1027441287" sldId="277"/>
        </pc:sldMkLst>
        <pc:spChg chg="del mod">
          <ac:chgData name="Constantinos Papadimitriou" userId="49f883eda628741a" providerId="LiveId" clId="{C9CB5E6C-03D2-4BC2-ACB9-7E0D275925D0}" dt="2022-03-22T11:20:32.305" v="150" actId="478"/>
          <ac:spMkLst>
            <pc:docMk/>
            <pc:sldMk cId="1027441287" sldId="277"/>
            <ac:spMk id="4" creationId="{00000000-0000-0000-0000-000000000000}"/>
          </ac:spMkLst>
        </pc:spChg>
        <pc:spChg chg="mod">
          <ac:chgData name="Constantinos Papadimitriou" userId="49f883eda628741a" providerId="LiveId" clId="{C9CB5E6C-03D2-4BC2-ACB9-7E0D275925D0}" dt="2022-03-22T11:15:25.801" v="98" actId="207"/>
          <ac:spMkLst>
            <pc:docMk/>
            <pc:sldMk cId="1027441287" sldId="277"/>
            <ac:spMk id="5" creationId="{B6128B06-5CA4-DB45-8267-1A47ABCBD238}"/>
          </ac:spMkLst>
        </pc:spChg>
        <pc:spChg chg="add mod">
          <ac:chgData name="Constantinos Papadimitriou" userId="49f883eda628741a" providerId="LiveId" clId="{C9CB5E6C-03D2-4BC2-ACB9-7E0D275925D0}" dt="2022-03-22T11:22:44.259" v="202"/>
          <ac:spMkLst>
            <pc:docMk/>
            <pc:sldMk cId="1027441287" sldId="277"/>
            <ac:spMk id="6" creationId="{584FEABC-DEB4-4181-9734-D64B3F44A240}"/>
          </ac:spMkLst>
        </pc:spChg>
        <pc:picChg chg="add mod">
          <ac:chgData name="Constantinos Papadimitriou" userId="49f883eda628741a" providerId="LiveId" clId="{C9CB5E6C-03D2-4BC2-ACB9-7E0D275925D0}" dt="2022-03-22T11:31:54.657" v="244"/>
          <ac:picMkLst>
            <pc:docMk/>
            <pc:sldMk cId="1027441287" sldId="277"/>
            <ac:picMk id="8" creationId="{31CB57AF-4F96-4636-9524-319DDBCB9949}"/>
          </ac:picMkLst>
        </pc:picChg>
      </pc:sldChg>
      <pc:sldChg chg="addSp delSp modSp mod">
        <pc:chgData name="Constantinos Papadimitriou" userId="49f883eda628741a" providerId="LiveId" clId="{C9CB5E6C-03D2-4BC2-ACB9-7E0D275925D0}" dt="2022-03-22T11:31:55.483" v="245"/>
        <pc:sldMkLst>
          <pc:docMk/>
          <pc:sldMk cId="1403664938" sldId="278"/>
        </pc:sldMkLst>
        <pc:spChg chg="del mod">
          <ac:chgData name="Constantinos Papadimitriou" userId="49f883eda628741a" providerId="LiveId" clId="{C9CB5E6C-03D2-4BC2-ACB9-7E0D275925D0}" dt="2022-03-22T11:20:30.992" v="149" actId="478"/>
          <ac:spMkLst>
            <pc:docMk/>
            <pc:sldMk cId="1403664938" sldId="278"/>
            <ac:spMk id="4" creationId="{00000000-0000-0000-0000-000000000000}"/>
          </ac:spMkLst>
        </pc:spChg>
        <pc:spChg chg="mod">
          <ac:chgData name="Constantinos Papadimitriou" userId="49f883eda628741a" providerId="LiveId" clId="{C9CB5E6C-03D2-4BC2-ACB9-7E0D275925D0}" dt="2022-03-22T11:15:28.705" v="99" actId="207"/>
          <ac:spMkLst>
            <pc:docMk/>
            <pc:sldMk cId="1403664938" sldId="278"/>
            <ac:spMk id="5" creationId="{B6128B06-5CA4-DB45-8267-1A47ABCBD238}"/>
          </ac:spMkLst>
        </pc:spChg>
        <pc:spChg chg="add mod">
          <ac:chgData name="Constantinos Papadimitriou" userId="49f883eda628741a" providerId="LiveId" clId="{C9CB5E6C-03D2-4BC2-ACB9-7E0D275925D0}" dt="2022-03-22T11:22:45.024" v="203"/>
          <ac:spMkLst>
            <pc:docMk/>
            <pc:sldMk cId="1403664938" sldId="278"/>
            <ac:spMk id="6" creationId="{64F8C6D7-63A2-4D53-8024-E3CA2939FF51}"/>
          </ac:spMkLst>
        </pc:spChg>
        <pc:picChg chg="mod">
          <ac:chgData name="Constantinos Papadimitriou" userId="49f883eda628741a" providerId="LiveId" clId="{C9CB5E6C-03D2-4BC2-ACB9-7E0D275925D0}" dt="2022-03-22T11:15:28.705" v="99" actId="207"/>
          <ac:picMkLst>
            <pc:docMk/>
            <pc:sldMk cId="1403664938" sldId="278"/>
            <ac:picMk id="7" creationId="{00000000-0000-0000-0000-000000000000}"/>
          </ac:picMkLst>
        </pc:picChg>
        <pc:picChg chg="add mod">
          <ac:chgData name="Constantinos Papadimitriou" userId="49f883eda628741a" providerId="LiveId" clId="{C9CB5E6C-03D2-4BC2-ACB9-7E0D275925D0}" dt="2022-03-22T11:31:55.483" v="245"/>
          <ac:picMkLst>
            <pc:docMk/>
            <pc:sldMk cId="1403664938" sldId="278"/>
            <ac:picMk id="8" creationId="{F81E2098-DC82-4D79-8269-2648494F2D26}"/>
          </ac:picMkLst>
        </pc:picChg>
      </pc:sldChg>
      <pc:sldChg chg="addSp delSp modSp mod">
        <pc:chgData name="Constantinos Papadimitriou" userId="49f883eda628741a" providerId="LiveId" clId="{C9CB5E6C-03D2-4BC2-ACB9-7E0D275925D0}" dt="2022-03-22T11:31:56.343" v="246"/>
        <pc:sldMkLst>
          <pc:docMk/>
          <pc:sldMk cId="1519158960" sldId="279"/>
        </pc:sldMkLst>
        <pc:spChg chg="del mod">
          <ac:chgData name="Constantinos Papadimitriou" userId="49f883eda628741a" providerId="LiveId" clId="{C9CB5E6C-03D2-4BC2-ACB9-7E0D275925D0}" dt="2022-03-22T11:20:29.936" v="148" actId="478"/>
          <ac:spMkLst>
            <pc:docMk/>
            <pc:sldMk cId="1519158960" sldId="279"/>
            <ac:spMk id="4" creationId="{00000000-0000-0000-0000-000000000000}"/>
          </ac:spMkLst>
        </pc:spChg>
        <pc:spChg chg="mod">
          <ac:chgData name="Constantinos Papadimitriou" userId="49f883eda628741a" providerId="LiveId" clId="{C9CB5E6C-03D2-4BC2-ACB9-7E0D275925D0}" dt="2022-03-22T11:15:31.412" v="100" actId="207"/>
          <ac:spMkLst>
            <pc:docMk/>
            <pc:sldMk cId="1519158960" sldId="279"/>
            <ac:spMk id="5" creationId="{B6128B06-5CA4-DB45-8267-1A47ABCBD238}"/>
          </ac:spMkLst>
        </pc:spChg>
        <pc:spChg chg="mod">
          <ac:chgData name="Constantinos Papadimitriou" userId="49f883eda628741a" providerId="LiveId" clId="{C9CB5E6C-03D2-4BC2-ACB9-7E0D275925D0}" dt="2022-03-22T11:15:31.412" v="100" actId="207"/>
          <ac:spMkLst>
            <pc:docMk/>
            <pc:sldMk cId="1519158960" sldId="279"/>
            <ac:spMk id="11" creationId="{0267240D-1656-4B03-9934-F52DA517CE79}"/>
          </ac:spMkLst>
        </pc:spChg>
        <pc:spChg chg="mod">
          <ac:chgData name="Constantinos Papadimitriou" userId="49f883eda628741a" providerId="LiveId" clId="{C9CB5E6C-03D2-4BC2-ACB9-7E0D275925D0}" dt="2022-03-22T11:15:31.412" v="100" actId="207"/>
          <ac:spMkLst>
            <pc:docMk/>
            <pc:sldMk cId="1519158960" sldId="279"/>
            <ac:spMk id="12" creationId="{298DBFF5-3262-46EC-B913-A638F84128E6}"/>
          </ac:spMkLst>
        </pc:spChg>
        <pc:spChg chg="mod">
          <ac:chgData name="Constantinos Papadimitriou" userId="49f883eda628741a" providerId="LiveId" clId="{C9CB5E6C-03D2-4BC2-ACB9-7E0D275925D0}" dt="2022-03-22T11:15:31.412" v="100" actId="207"/>
          <ac:spMkLst>
            <pc:docMk/>
            <pc:sldMk cId="1519158960" sldId="279"/>
            <ac:spMk id="13" creationId="{4944C228-DD6E-4277-9FCA-10D88FB814DB}"/>
          </ac:spMkLst>
        </pc:spChg>
        <pc:spChg chg="add mod">
          <ac:chgData name="Constantinos Papadimitriou" userId="49f883eda628741a" providerId="LiveId" clId="{C9CB5E6C-03D2-4BC2-ACB9-7E0D275925D0}" dt="2022-03-22T11:22:45.785" v="204"/>
          <ac:spMkLst>
            <pc:docMk/>
            <pc:sldMk cId="1519158960" sldId="279"/>
            <ac:spMk id="14" creationId="{7E83C7D7-FEE6-49A4-9B40-317D4BC7AF37}"/>
          </ac:spMkLst>
        </pc:spChg>
        <pc:picChg chg="add mod">
          <ac:chgData name="Constantinos Papadimitriou" userId="49f883eda628741a" providerId="LiveId" clId="{C9CB5E6C-03D2-4BC2-ACB9-7E0D275925D0}" dt="2022-03-22T11:31:56.343" v="246"/>
          <ac:picMkLst>
            <pc:docMk/>
            <pc:sldMk cId="1519158960" sldId="279"/>
            <ac:picMk id="15" creationId="{54184571-84DA-45DA-B31C-B8A1A30B397B}"/>
          </ac:picMkLst>
        </pc:picChg>
      </pc:sldChg>
      <pc:sldChg chg="addSp delSp modSp mod">
        <pc:chgData name="Constantinos Papadimitriou" userId="49f883eda628741a" providerId="LiveId" clId="{C9CB5E6C-03D2-4BC2-ACB9-7E0D275925D0}" dt="2022-03-22T11:31:58.241" v="248"/>
        <pc:sldMkLst>
          <pc:docMk/>
          <pc:sldMk cId="1401808522" sldId="280"/>
        </pc:sldMkLst>
        <pc:spChg chg="del mod">
          <ac:chgData name="Constantinos Papadimitriou" userId="49f883eda628741a" providerId="LiveId" clId="{C9CB5E6C-03D2-4BC2-ACB9-7E0D275925D0}" dt="2022-03-22T11:20:27.617" v="146" actId="478"/>
          <ac:spMkLst>
            <pc:docMk/>
            <pc:sldMk cId="1401808522" sldId="280"/>
            <ac:spMk id="4" creationId="{00000000-0000-0000-0000-000000000000}"/>
          </ac:spMkLst>
        </pc:spChg>
        <pc:spChg chg="mod">
          <ac:chgData name="Constantinos Papadimitriou" userId="49f883eda628741a" providerId="LiveId" clId="{C9CB5E6C-03D2-4BC2-ACB9-7E0D275925D0}" dt="2022-03-22T11:18:11.930" v="131" actId="207"/>
          <ac:spMkLst>
            <pc:docMk/>
            <pc:sldMk cId="1401808522" sldId="280"/>
            <ac:spMk id="5" creationId="{B6128B06-5CA4-DB45-8267-1A47ABCBD238}"/>
          </ac:spMkLst>
        </pc:spChg>
        <pc:spChg chg="mod">
          <ac:chgData name="Constantinos Papadimitriou" userId="49f883eda628741a" providerId="LiveId" clId="{C9CB5E6C-03D2-4BC2-ACB9-7E0D275925D0}" dt="2022-03-22T11:18:11.930" v="131" actId="207"/>
          <ac:spMkLst>
            <pc:docMk/>
            <pc:sldMk cId="1401808522" sldId="280"/>
            <ac:spMk id="11" creationId="{E866DA08-1F41-4316-9425-D488416822D7}"/>
          </ac:spMkLst>
        </pc:spChg>
        <pc:spChg chg="mod">
          <ac:chgData name="Constantinos Papadimitriou" userId="49f883eda628741a" providerId="LiveId" clId="{C9CB5E6C-03D2-4BC2-ACB9-7E0D275925D0}" dt="2022-03-22T11:18:11.930" v="131" actId="207"/>
          <ac:spMkLst>
            <pc:docMk/>
            <pc:sldMk cId="1401808522" sldId="280"/>
            <ac:spMk id="14" creationId="{41C661F8-DE9B-4B22-8C48-DA7DD2552631}"/>
          </ac:spMkLst>
        </pc:spChg>
        <pc:spChg chg="mod">
          <ac:chgData name="Constantinos Papadimitriou" userId="49f883eda628741a" providerId="LiveId" clId="{C9CB5E6C-03D2-4BC2-ACB9-7E0D275925D0}" dt="2022-03-22T11:18:11.930" v="131" actId="207"/>
          <ac:spMkLst>
            <pc:docMk/>
            <pc:sldMk cId="1401808522" sldId="280"/>
            <ac:spMk id="16" creationId="{A30FAD16-4FA3-4EA2-9F2E-D4CC74346EDB}"/>
          </ac:spMkLst>
        </pc:spChg>
        <pc:spChg chg="mod">
          <ac:chgData name="Constantinos Papadimitriou" userId="49f883eda628741a" providerId="LiveId" clId="{C9CB5E6C-03D2-4BC2-ACB9-7E0D275925D0}" dt="2022-03-22T11:18:11.930" v="131" actId="207"/>
          <ac:spMkLst>
            <pc:docMk/>
            <pc:sldMk cId="1401808522" sldId="280"/>
            <ac:spMk id="17" creationId="{DA2FB10B-74B5-4AEA-A3C3-4B53E365C7A5}"/>
          </ac:spMkLst>
        </pc:spChg>
        <pc:spChg chg="mod">
          <ac:chgData name="Constantinos Papadimitriou" userId="49f883eda628741a" providerId="LiveId" clId="{C9CB5E6C-03D2-4BC2-ACB9-7E0D275925D0}" dt="2022-03-22T11:18:11.930" v="131" actId="207"/>
          <ac:spMkLst>
            <pc:docMk/>
            <pc:sldMk cId="1401808522" sldId="280"/>
            <ac:spMk id="19" creationId="{80C78A81-2F4D-4A94-8774-0B4FDD2FE460}"/>
          </ac:spMkLst>
        </pc:spChg>
        <pc:spChg chg="mod">
          <ac:chgData name="Constantinos Papadimitriou" userId="49f883eda628741a" providerId="LiveId" clId="{C9CB5E6C-03D2-4BC2-ACB9-7E0D275925D0}" dt="2022-03-22T11:18:11.930" v="131" actId="207"/>
          <ac:spMkLst>
            <pc:docMk/>
            <pc:sldMk cId="1401808522" sldId="280"/>
            <ac:spMk id="20" creationId="{1E0B964A-3C0C-4262-9518-B205E687773D}"/>
          </ac:spMkLst>
        </pc:spChg>
        <pc:spChg chg="mod">
          <ac:chgData name="Constantinos Papadimitriou" userId="49f883eda628741a" providerId="LiveId" clId="{C9CB5E6C-03D2-4BC2-ACB9-7E0D275925D0}" dt="2022-03-22T11:18:11.930" v="131" actId="207"/>
          <ac:spMkLst>
            <pc:docMk/>
            <pc:sldMk cId="1401808522" sldId="280"/>
            <ac:spMk id="23" creationId="{3C356697-8131-47BF-931E-862215A26D04}"/>
          </ac:spMkLst>
        </pc:spChg>
        <pc:spChg chg="mod">
          <ac:chgData name="Constantinos Papadimitriou" userId="49f883eda628741a" providerId="LiveId" clId="{C9CB5E6C-03D2-4BC2-ACB9-7E0D275925D0}" dt="2022-03-22T11:18:11.930" v="131" actId="207"/>
          <ac:spMkLst>
            <pc:docMk/>
            <pc:sldMk cId="1401808522" sldId="280"/>
            <ac:spMk id="28" creationId="{272C10ED-EF09-4A3C-8243-C7C24F8712C6}"/>
          </ac:spMkLst>
        </pc:spChg>
        <pc:spChg chg="mod">
          <ac:chgData name="Constantinos Papadimitriou" userId="49f883eda628741a" providerId="LiveId" clId="{C9CB5E6C-03D2-4BC2-ACB9-7E0D275925D0}" dt="2022-03-22T11:18:11.930" v="131" actId="207"/>
          <ac:spMkLst>
            <pc:docMk/>
            <pc:sldMk cId="1401808522" sldId="280"/>
            <ac:spMk id="30" creationId="{F12BAD02-46B3-431B-80D8-C35066690EC6}"/>
          </ac:spMkLst>
        </pc:spChg>
        <pc:spChg chg="mod">
          <ac:chgData name="Constantinos Papadimitriou" userId="49f883eda628741a" providerId="LiveId" clId="{C9CB5E6C-03D2-4BC2-ACB9-7E0D275925D0}" dt="2022-03-22T11:18:11.930" v="131" actId="207"/>
          <ac:spMkLst>
            <pc:docMk/>
            <pc:sldMk cId="1401808522" sldId="280"/>
            <ac:spMk id="31" creationId="{D177764E-8AE3-41CF-9B5A-EA62A0D86F35}"/>
          </ac:spMkLst>
        </pc:spChg>
        <pc:spChg chg="mod">
          <ac:chgData name="Constantinos Papadimitriou" userId="49f883eda628741a" providerId="LiveId" clId="{C9CB5E6C-03D2-4BC2-ACB9-7E0D275925D0}" dt="2022-03-22T11:18:11.930" v="131" actId="207"/>
          <ac:spMkLst>
            <pc:docMk/>
            <pc:sldMk cId="1401808522" sldId="280"/>
            <ac:spMk id="34" creationId="{277B9464-B569-4218-924C-10C17EC81BBD}"/>
          </ac:spMkLst>
        </pc:spChg>
        <pc:spChg chg="mod">
          <ac:chgData name="Constantinos Papadimitriou" userId="49f883eda628741a" providerId="LiveId" clId="{C9CB5E6C-03D2-4BC2-ACB9-7E0D275925D0}" dt="2022-03-22T11:18:11.930" v="131" actId="207"/>
          <ac:spMkLst>
            <pc:docMk/>
            <pc:sldMk cId="1401808522" sldId="280"/>
            <ac:spMk id="35" creationId="{7B615359-7477-4650-9DAA-8DB1FD50D1C7}"/>
          </ac:spMkLst>
        </pc:spChg>
        <pc:spChg chg="mod">
          <ac:chgData name="Constantinos Papadimitriou" userId="49f883eda628741a" providerId="LiveId" clId="{C9CB5E6C-03D2-4BC2-ACB9-7E0D275925D0}" dt="2022-03-22T11:18:11.930" v="131" actId="207"/>
          <ac:spMkLst>
            <pc:docMk/>
            <pc:sldMk cId="1401808522" sldId="280"/>
            <ac:spMk id="37" creationId="{A721F744-82F6-419B-A126-D90D3360DF53}"/>
          </ac:spMkLst>
        </pc:spChg>
        <pc:spChg chg="mod">
          <ac:chgData name="Constantinos Papadimitriou" userId="49f883eda628741a" providerId="LiveId" clId="{C9CB5E6C-03D2-4BC2-ACB9-7E0D275925D0}" dt="2022-03-22T11:18:11.930" v="131" actId="207"/>
          <ac:spMkLst>
            <pc:docMk/>
            <pc:sldMk cId="1401808522" sldId="280"/>
            <ac:spMk id="41" creationId="{451BB3CB-9D76-4BD1-8BCB-9F52C6ABD554}"/>
          </ac:spMkLst>
        </pc:spChg>
        <pc:spChg chg="mod">
          <ac:chgData name="Constantinos Papadimitriou" userId="49f883eda628741a" providerId="LiveId" clId="{C9CB5E6C-03D2-4BC2-ACB9-7E0D275925D0}" dt="2022-03-22T11:18:11.930" v="131" actId="207"/>
          <ac:spMkLst>
            <pc:docMk/>
            <pc:sldMk cId="1401808522" sldId="280"/>
            <ac:spMk id="44" creationId="{D306FB96-F753-4A98-92BF-8C8CC295D5F1}"/>
          </ac:spMkLst>
        </pc:spChg>
        <pc:spChg chg="mod">
          <ac:chgData name="Constantinos Papadimitriou" userId="49f883eda628741a" providerId="LiveId" clId="{C9CB5E6C-03D2-4BC2-ACB9-7E0D275925D0}" dt="2022-03-22T11:18:11.930" v="131" actId="207"/>
          <ac:spMkLst>
            <pc:docMk/>
            <pc:sldMk cId="1401808522" sldId="280"/>
            <ac:spMk id="46" creationId="{E6C190EE-43A4-4C7E-B2FE-D6F8D4410FCA}"/>
          </ac:spMkLst>
        </pc:spChg>
        <pc:spChg chg="mod">
          <ac:chgData name="Constantinos Papadimitriou" userId="49f883eda628741a" providerId="LiveId" clId="{C9CB5E6C-03D2-4BC2-ACB9-7E0D275925D0}" dt="2022-03-22T11:18:11.930" v="131" actId="207"/>
          <ac:spMkLst>
            <pc:docMk/>
            <pc:sldMk cId="1401808522" sldId="280"/>
            <ac:spMk id="47" creationId="{B514DF28-ED50-44F1-B5B7-048D26178D20}"/>
          </ac:spMkLst>
        </pc:spChg>
        <pc:spChg chg="mod">
          <ac:chgData name="Constantinos Papadimitriou" userId="49f883eda628741a" providerId="LiveId" clId="{C9CB5E6C-03D2-4BC2-ACB9-7E0D275925D0}" dt="2022-03-22T11:18:11.930" v="131" actId="207"/>
          <ac:spMkLst>
            <pc:docMk/>
            <pc:sldMk cId="1401808522" sldId="280"/>
            <ac:spMk id="52" creationId="{A347BCF6-BB89-459C-931D-7EDAC37A0D9D}"/>
          </ac:spMkLst>
        </pc:spChg>
        <pc:spChg chg="add mod">
          <ac:chgData name="Constantinos Papadimitriou" userId="49f883eda628741a" providerId="LiveId" clId="{C9CB5E6C-03D2-4BC2-ACB9-7E0D275925D0}" dt="2022-03-22T11:22:47.331" v="206"/>
          <ac:spMkLst>
            <pc:docMk/>
            <pc:sldMk cId="1401808522" sldId="280"/>
            <ac:spMk id="54" creationId="{0CF15E91-D85C-481E-944A-73109E8BBE37}"/>
          </ac:spMkLst>
        </pc:spChg>
        <pc:picChg chg="add mod">
          <ac:chgData name="Constantinos Papadimitriou" userId="49f883eda628741a" providerId="LiveId" clId="{C9CB5E6C-03D2-4BC2-ACB9-7E0D275925D0}" dt="2022-03-22T11:31:58.241" v="248"/>
          <ac:picMkLst>
            <pc:docMk/>
            <pc:sldMk cId="1401808522" sldId="280"/>
            <ac:picMk id="55" creationId="{FCEB9087-DD56-4716-A359-20012F997A4A}"/>
          </ac:picMkLst>
        </pc:picChg>
      </pc:sldChg>
      <pc:sldChg chg="addSp delSp modSp mod">
        <pc:chgData name="Constantinos Papadimitriou" userId="49f883eda628741a" providerId="LiveId" clId="{C9CB5E6C-03D2-4BC2-ACB9-7E0D275925D0}" dt="2022-03-22T11:31:59.031" v="249"/>
        <pc:sldMkLst>
          <pc:docMk/>
          <pc:sldMk cId="2961412925" sldId="281"/>
        </pc:sldMkLst>
        <pc:spChg chg="mod">
          <ac:chgData name="Constantinos Papadimitriou" userId="49f883eda628741a" providerId="LiveId" clId="{C9CB5E6C-03D2-4BC2-ACB9-7E0D275925D0}" dt="2022-03-22T11:18:20.348" v="132" actId="207"/>
          <ac:spMkLst>
            <pc:docMk/>
            <pc:sldMk cId="2961412925" sldId="281"/>
            <ac:spMk id="2" creationId="{00000000-0000-0000-0000-000000000000}"/>
          </ac:spMkLst>
        </pc:spChg>
        <pc:spChg chg="del mod">
          <ac:chgData name="Constantinos Papadimitriou" userId="49f883eda628741a" providerId="LiveId" clId="{C9CB5E6C-03D2-4BC2-ACB9-7E0D275925D0}" dt="2022-03-22T11:20:26.288" v="145" actId="478"/>
          <ac:spMkLst>
            <pc:docMk/>
            <pc:sldMk cId="2961412925" sldId="281"/>
            <ac:spMk id="4" creationId="{00000000-0000-0000-0000-000000000000}"/>
          </ac:spMkLst>
        </pc:spChg>
        <pc:spChg chg="mod">
          <ac:chgData name="Constantinos Papadimitriou" userId="49f883eda628741a" providerId="LiveId" clId="{C9CB5E6C-03D2-4BC2-ACB9-7E0D275925D0}" dt="2022-03-22T11:18:20.348" v="132" actId="207"/>
          <ac:spMkLst>
            <pc:docMk/>
            <pc:sldMk cId="2961412925" sldId="281"/>
            <ac:spMk id="5" creationId="{B6128B06-5CA4-DB45-8267-1A47ABCBD238}"/>
          </ac:spMkLst>
        </pc:spChg>
        <pc:spChg chg="mod">
          <ac:chgData name="Constantinos Papadimitriou" userId="49f883eda628741a" providerId="LiveId" clId="{C9CB5E6C-03D2-4BC2-ACB9-7E0D275925D0}" dt="2022-03-22T11:18:20.348" v="132" actId="207"/>
          <ac:spMkLst>
            <pc:docMk/>
            <pc:sldMk cId="2961412925" sldId="281"/>
            <ac:spMk id="6" creationId="{8EC819FE-71DD-4432-ACCA-09AB45CF9924}"/>
          </ac:spMkLst>
        </pc:spChg>
        <pc:spChg chg="mod">
          <ac:chgData name="Constantinos Papadimitriou" userId="49f883eda628741a" providerId="LiveId" clId="{C9CB5E6C-03D2-4BC2-ACB9-7E0D275925D0}" dt="2022-03-22T11:18:20.348" v="132" actId="207"/>
          <ac:spMkLst>
            <pc:docMk/>
            <pc:sldMk cId="2961412925" sldId="281"/>
            <ac:spMk id="12" creationId="{FA565AA8-4BBF-4CBE-AE1D-644ADFFB2CB6}"/>
          </ac:spMkLst>
        </pc:spChg>
        <pc:spChg chg="mod">
          <ac:chgData name="Constantinos Papadimitriou" userId="49f883eda628741a" providerId="LiveId" clId="{C9CB5E6C-03D2-4BC2-ACB9-7E0D275925D0}" dt="2022-03-22T11:18:20.348" v="132" actId="207"/>
          <ac:spMkLst>
            <pc:docMk/>
            <pc:sldMk cId="2961412925" sldId="281"/>
            <ac:spMk id="13" creationId="{ACAA1B6C-2585-4295-8C18-0B20FB0287A9}"/>
          </ac:spMkLst>
        </pc:spChg>
        <pc:spChg chg="mod">
          <ac:chgData name="Constantinos Papadimitriou" userId="49f883eda628741a" providerId="LiveId" clId="{C9CB5E6C-03D2-4BC2-ACB9-7E0D275925D0}" dt="2022-03-22T11:18:20.348" v="132" actId="207"/>
          <ac:spMkLst>
            <pc:docMk/>
            <pc:sldMk cId="2961412925" sldId="281"/>
            <ac:spMk id="14" creationId="{67F00F10-FC32-4DCD-82DF-18381B65BF3D}"/>
          </ac:spMkLst>
        </pc:spChg>
        <pc:spChg chg="mod">
          <ac:chgData name="Constantinos Papadimitriou" userId="49f883eda628741a" providerId="LiveId" clId="{C9CB5E6C-03D2-4BC2-ACB9-7E0D275925D0}" dt="2022-03-22T11:18:20.348" v="132" actId="207"/>
          <ac:spMkLst>
            <pc:docMk/>
            <pc:sldMk cId="2961412925" sldId="281"/>
            <ac:spMk id="15" creationId="{517ABC73-8FED-496E-BBBC-8327961BD810}"/>
          </ac:spMkLst>
        </pc:spChg>
        <pc:spChg chg="add mod">
          <ac:chgData name="Constantinos Papadimitriou" userId="49f883eda628741a" providerId="LiveId" clId="{C9CB5E6C-03D2-4BC2-ACB9-7E0D275925D0}" dt="2022-03-22T11:22:48.132" v="207"/>
          <ac:spMkLst>
            <pc:docMk/>
            <pc:sldMk cId="2961412925" sldId="281"/>
            <ac:spMk id="16" creationId="{32824094-8363-42CD-8C5A-D11F663B8925}"/>
          </ac:spMkLst>
        </pc:spChg>
        <pc:picChg chg="add mod">
          <ac:chgData name="Constantinos Papadimitriou" userId="49f883eda628741a" providerId="LiveId" clId="{C9CB5E6C-03D2-4BC2-ACB9-7E0D275925D0}" dt="2022-03-22T11:31:59.031" v="249"/>
          <ac:picMkLst>
            <pc:docMk/>
            <pc:sldMk cId="2961412925" sldId="281"/>
            <ac:picMk id="17" creationId="{73EF4149-DE93-4E7E-9727-754DAE490F6C}"/>
          </ac:picMkLst>
        </pc:picChg>
      </pc:sldChg>
      <pc:sldChg chg="addSp delSp modSp mod">
        <pc:chgData name="Constantinos Papadimitriou" userId="49f883eda628741a" providerId="LiveId" clId="{C9CB5E6C-03D2-4BC2-ACB9-7E0D275925D0}" dt="2022-03-22T11:31:59.922" v="250"/>
        <pc:sldMkLst>
          <pc:docMk/>
          <pc:sldMk cId="3771679094" sldId="282"/>
        </pc:sldMkLst>
        <pc:spChg chg="del mod">
          <ac:chgData name="Constantinos Papadimitriou" userId="49f883eda628741a" providerId="LiveId" clId="{C9CB5E6C-03D2-4BC2-ACB9-7E0D275925D0}" dt="2022-03-22T11:20:25.089" v="144" actId="478"/>
          <ac:spMkLst>
            <pc:docMk/>
            <pc:sldMk cId="3771679094" sldId="282"/>
            <ac:spMk id="4" creationId="{00000000-0000-0000-0000-000000000000}"/>
          </ac:spMkLst>
        </pc:spChg>
        <pc:spChg chg="mod">
          <ac:chgData name="Constantinos Papadimitriou" userId="49f883eda628741a" providerId="LiveId" clId="{C9CB5E6C-03D2-4BC2-ACB9-7E0D275925D0}" dt="2022-03-22T11:18:26.354" v="133" actId="207"/>
          <ac:spMkLst>
            <pc:docMk/>
            <pc:sldMk cId="3771679094" sldId="282"/>
            <ac:spMk id="5" creationId="{B6128B06-5CA4-DB45-8267-1A47ABCBD238}"/>
          </ac:spMkLst>
        </pc:spChg>
        <pc:spChg chg="mod">
          <ac:chgData name="Constantinos Papadimitriou" userId="49f883eda628741a" providerId="LiveId" clId="{C9CB5E6C-03D2-4BC2-ACB9-7E0D275925D0}" dt="2022-03-22T11:18:26.354" v="133" actId="207"/>
          <ac:spMkLst>
            <pc:docMk/>
            <pc:sldMk cId="3771679094" sldId="282"/>
            <ac:spMk id="6" creationId="{8EC819FE-71DD-4432-ACCA-09AB45CF9924}"/>
          </ac:spMkLst>
        </pc:spChg>
        <pc:spChg chg="add mod">
          <ac:chgData name="Constantinos Papadimitriou" userId="49f883eda628741a" providerId="LiveId" clId="{C9CB5E6C-03D2-4BC2-ACB9-7E0D275925D0}" dt="2022-03-22T11:22:48.852" v="208"/>
          <ac:spMkLst>
            <pc:docMk/>
            <pc:sldMk cId="3771679094" sldId="282"/>
            <ac:spMk id="9" creationId="{71420676-F7A1-4132-A4C8-EEE60F047CBB}"/>
          </ac:spMkLst>
        </pc:spChg>
        <pc:grpChg chg="mod">
          <ac:chgData name="Constantinos Papadimitriou" userId="49f883eda628741a" providerId="LiveId" clId="{C9CB5E6C-03D2-4BC2-ACB9-7E0D275925D0}" dt="2022-03-22T11:18:37.760" v="134" actId="207"/>
          <ac:grpSpMkLst>
            <pc:docMk/>
            <pc:sldMk cId="3771679094" sldId="282"/>
            <ac:grpSpMk id="2" creationId="{00000000-0000-0000-0000-000000000000}"/>
          </ac:grpSpMkLst>
        </pc:grpChg>
        <pc:graphicFrameChg chg="mod">
          <ac:chgData name="Constantinos Papadimitriou" userId="49f883eda628741a" providerId="LiveId" clId="{C9CB5E6C-03D2-4BC2-ACB9-7E0D275925D0}" dt="2022-03-22T11:18:26.354" v="133" actId="207"/>
          <ac:graphicFrameMkLst>
            <pc:docMk/>
            <pc:sldMk cId="3771679094" sldId="282"/>
            <ac:graphicFrameMk id="240" creationId="{F5EF03A9-911F-446F-9E6C-4B4F7A4CAB8A}"/>
          </ac:graphicFrameMkLst>
        </pc:graphicFrameChg>
        <pc:picChg chg="add mod">
          <ac:chgData name="Constantinos Papadimitriou" userId="49f883eda628741a" providerId="LiveId" clId="{C9CB5E6C-03D2-4BC2-ACB9-7E0D275925D0}" dt="2022-03-22T11:31:59.922" v="250"/>
          <ac:picMkLst>
            <pc:docMk/>
            <pc:sldMk cId="3771679094" sldId="282"/>
            <ac:picMk id="10" creationId="{64A18F6B-FE70-430C-91B0-92EBCCE3F917}"/>
          </ac:picMkLst>
        </pc:picChg>
      </pc:sldChg>
      <pc:sldChg chg="addSp delSp modSp mod">
        <pc:chgData name="Constantinos Papadimitriou" userId="49f883eda628741a" providerId="LiveId" clId="{C9CB5E6C-03D2-4BC2-ACB9-7E0D275925D0}" dt="2022-03-22T11:32:02.593" v="253"/>
        <pc:sldMkLst>
          <pc:docMk/>
          <pc:sldMk cId="4165673550" sldId="284"/>
        </pc:sldMkLst>
        <pc:spChg chg="del mod">
          <ac:chgData name="Constantinos Papadimitriou" userId="49f883eda628741a" providerId="LiveId" clId="{C9CB5E6C-03D2-4BC2-ACB9-7E0D275925D0}" dt="2022-03-22T11:20:21.473" v="141" actId="478"/>
          <ac:spMkLst>
            <pc:docMk/>
            <pc:sldMk cId="4165673550" sldId="284"/>
            <ac:spMk id="4" creationId="{00000000-0000-0000-0000-000000000000}"/>
          </ac:spMkLst>
        </pc:spChg>
        <pc:spChg chg="mod">
          <ac:chgData name="Constantinos Papadimitriou" userId="49f883eda628741a" providerId="LiveId" clId="{C9CB5E6C-03D2-4BC2-ACB9-7E0D275925D0}" dt="2022-03-22T11:19:06.030" v="137" actId="207"/>
          <ac:spMkLst>
            <pc:docMk/>
            <pc:sldMk cId="4165673550" sldId="284"/>
            <ac:spMk id="5" creationId="{B6128B06-5CA4-DB45-8267-1A47ABCBD238}"/>
          </ac:spMkLst>
        </pc:spChg>
        <pc:spChg chg="mod">
          <ac:chgData name="Constantinos Papadimitriou" userId="49f883eda628741a" providerId="LiveId" clId="{C9CB5E6C-03D2-4BC2-ACB9-7E0D275925D0}" dt="2022-03-22T11:19:06.030" v="137" actId="207"/>
          <ac:spMkLst>
            <pc:docMk/>
            <pc:sldMk cId="4165673550" sldId="284"/>
            <ac:spMk id="6" creationId="{8EC819FE-71DD-4432-ACCA-09AB45CF9924}"/>
          </ac:spMkLst>
        </pc:spChg>
        <pc:spChg chg="add mod">
          <ac:chgData name="Constantinos Papadimitriou" userId="49f883eda628741a" providerId="LiveId" clId="{C9CB5E6C-03D2-4BC2-ACB9-7E0D275925D0}" dt="2022-03-22T11:22:51.234" v="211"/>
          <ac:spMkLst>
            <pc:docMk/>
            <pc:sldMk cId="4165673550" sldId="284"/>
            <ac:spMk id="7" creationId="{9C69708A-9238-4AB1-82BE-6F6377084679}"/>
          </ac:spMkLst>
        </pc:spChg>
        <pc:picChg chg="add mod">
          <ac:chgData name="Constantinos Papadimitriou" userId="49f883eda628741a" providerId="LiveId" clId="{C9CB5E6C-03D2-4BC2-ACB9-7E0D275925D0}" dt="2022-03-22T11:32:02.593" v="253"/>
          <ac:picMkLst>
            <pc:docMk/>
            <pc:sldMk cId="4165673550" sldId="284"/>
            <ac:picMk id="8" creationId="{F5A79E75-7EE5-40D6-BEA8-4309C6FC6F2E}"/>
          </ac:picMkLst>
        </pc:picChg>
      </pc:sldChg>
      <pc:sldChg chg="addSp delSp modSp mod">
        <pc:chgData name="Constantinos Papadimitriou" userId="49f883eda628741a" providerId="LiveId" clId="{C9CB5E6C-03D2-4BC2-ACB9-7E0D275925D0}" dt="2022-03-22T11:32:03.378" v="254"/>
        <pc:sldMkLst>
          <pc:docMk/>
          <pc:sldMk cId="926292606" sldId="285"/>
        </pc:sldMkLst>
        <pc:spChg chg="del mod">
          <ac:chgData name="Constantinos Papadimitriou" userId="49f883eda628741a" providerId="LiveId" clId="{C9CB5E6C-03D2-4BC2-ACB9-7E0D275925D0}" dt="2022-03-22T11:20:19.825" v="140" actId="478"/>
          <ac:spMkLst>
            <pc:docMk/>
            <pc:sldMk cId="926292606" sldId="285"/>
            <ac:spMk id="4" creationId="{00000000-0000-0000-0000-000000000000}"/>
          </ac:spMkLst>
        </pc:spChg>
        <pc:spChg chg="mod">
          <ac:chgData name="Constantinos Papadimitriou" userId="49f883eda628741a" providerId="LiveId" clId="{C9CB5E6C-03D2-4BC2-ACB9-7E0D275925D0}" dt="2022-03-22T11:19:09.755" v="138" actId="207"/>
          <ac:spMkLst>
            <pc:docMk/>
            <pc:sldMk cId="926292606" sldId="285"/>
            <ac:spMk id="5" creationId="{B6128B06-5CA4-DB45-8267-1A47ABCBD238}"/>
          </ac:spMkLst>
        </pc:spChg>
        <pc:spChg chg="mod">
          <ac:chgData name="Constantinos Papadimitriou" userId="49f883eda628741a" providerId="LiveId" clId="{C9CB5E6C-03D2-4BC2-ACB9-7E0D275925D0}" dt="2022-03-22T11:19:09.755" v="138" actId="207"/>
          <ac:spMkLst>
            <pc:docMk/>
            <pc:sldMk cId="926292606" sldId="285"/>
            <ac:spMk id="6" creationId="{8EC819FE-71DD-4432-ACCA-09AB45CF9924}"/>
          </ac:spMkLst>
        </pc:spChg>
        <pc:spChg chg="add mod">
          <ac:chgData name="Constantinos Papadimitriou" userId="49f883eda628741a" providerId="LiveId" clId="{C9CB5E6C-03D2-4BC2-ACB9-7E0D275925D0}" dt="2022-03-22T11:22:52.003" v="212"/>
          <ac:spMkLst>
            <pc:docMk/>
            <pc:sldMk cId="926292606" sldId="285"/>
            <ac:spMk id="7" creationId="{399AC2CB-72C9-48C5-BAD4-4CE2A73B4A88}"/>
          </ac:spMkLst>
        </pc:spChg>
        <pc:spChg chg="add del mod">
          <ac:chgData name="Constantinos Papadimitriou" userId="49f883eda628741a" providerId="LiveId" clId="{C9CB5E6C-03D2-4BC2-ACB9-7E0D275925D0}" dt="2022-03-22T11:22:54.049" v="216"/>
          <ac:spMkLst>
            <pc:docMk/>
            <pc:sldMk cId="926292606" sldId="285"/>
            <ac:spMk id="8" creationId="{FE766C62-8810-4D05-81FA-23A194B9D1C8}"/>
          </ac:spMkLst>
        </pc:spChg>
        <pc:spChg chg="add del mod">
          <ac:chgData name="Constantinos Papadimitriou" userId="49f883eda628741a" providerId="LiveId" clId="{C9CB5E6C-03D2-4BC2-ACB9-7E0D275925D0}" dt="2022-03-22T11:22:53.670" v="215"/>
          <ac:spMkLst>
            <pc:docMk/>
            <pc:sldMk cId="926292606" sldId="285"/>
            <ac:spMk id="9" creationId="{F253FDDA-CADC-4D8D-A20C-D33C672F83F0}"/>
          </ac:spMkLst>
        </pc:spChg>
        <pc:picChg chg="add mod">
          <ac:chgData name="Constantinos Papadimitriou" userId="49f883eda628741a" providerId="LiveId" clId="{C9CB5E6C-03D2-4BC2-ACB9-7E0D275925D0}" dt="2022-03-22T11:32:03.378" v="254"/>
          <ac:picMkLst>
            <pc:docMk/>
            <pc:sldMk cId="926292606" sldId="285"/>
            <ac:picMk id="10" creationId="{6516339E-3053-4901-AEC2-DA9A619D102A}"/>
          </ac:picMkLst>
        </pc:picChg>
      </pc:sldChg>
      <pc:sldChg chg="add del">
        <pc:chgData name="Constantinos Papadimitriou" userId="49f883eda628741a" providerId="LiveId" clId="{C9CB5E6C-03D2-4BC2-ACB9-7E0D275925D0}" dt="2022-03-22T11:13:34.869" v="75" actId="47"/>
        <pc:sldMkLst>
          <pc:docMk/>
          <pc:sldMk cId="3111613756" sldId="286"/>
        </pc:sldMkLst>
      </pc:sldChg>
      <pc:sldChg chg="del">
        <pc:chgData name="Constantinos Papadimitriou" userId="49f883eda628741a" providerId="LiveId" clId="{C9CB5E6C-03D2-4BC2-ACB9-7E0D275925D0}" dt="2022-03-22T11:19:15.803" v="139" actId="47"/>
        <pc:sldMkLst>
          <pc:docMk/>
          <pc:sldMk cId="3635090693" sldId="287"/>
        </pc:sldMkLst>
      </pc:sldChg>
      <pc:sldChg chg="addSp delSp modSp mod">
        <pc:chgData name="Constantinos Papadimitriou" userId="49f883eda628741a" providerId="LiveId" clId="{C9CB5E6C-03D2-4BC2-ACB9-7E0D275925D0}" dt="2022-03-22T11:32:00.790" v="251"/>
        <pc:sldMkLst>
          <pc:docMk/>
          <pc:sldMk cId="3497099168" sldId="299"/>
        </pc:sldMkLst>
        <pc:spChg chg="mod">
          <ac:chgData name="Constantinos Papadimitriou" userId="49f883eda628741a" providerId="LiveId" clId="{C9CB5E6C-03D2-4BC2-ACB9-7E0D275925D0}" dt="2022-03-22T11:18:58.549" v="135" actId="207"/>
          <ac:spMkLst>
            <pc:docMk/>
            <pc:sldMk cId="3497099168" sldId="299"/>
            <ac:spMk id="2" creationId="{00000000-0000-0000-0000-000000000000}"/>
          </ac:spMkLst>
        </pc:spChg>
        <pc:spChg chg="del mod">
          <ac:chgData name="Constantinos Papadimitriou" userId="49f883eda628741a" providerId="LiveId" clId="{C9CB5E6C-03D2-4BC2-ACB9-7E0D275925D0}" dt="2022-03-22T11:20:23.936" v="143" actId="478"/>
          <ac:spMkLst>
            <pc:docMk/>
            <pc:sldMk cId="3497099168" sldId="299"/>
            <ac:spMk id="4" creationId="{00000000-0000-0000-0000-000000000000}"/>
          </ac:spMkLst>
        </pc:spChg>
        <pc:spChg chg="mod">
          <ac:chgData name="Constantinos Papadimitriou" userId="49f883eda628741a" providerId="LiveId" clId="{C9CB5E6C-03D2-4BC2-ACB9-7E0D275925D0}" dt="2022-03-22T11:18:58.549" v="135" actId="207"/>
          <ac:spMkLst>
            <pc:docMk/>
            <pc:sldMk cId="3497099168" sldId="299"/>
            <ac:spMk id="5" creationId="{B6128B06-5CA4-DB45-8267-1A47ABCBD238}"/>
          </ac:spMkLst>
        </pc:spChg>
        <pc:spChg chg="mod">
          <ac:chgData name="Constantinos Papadimitriou" userId="49f883eda628741a" providerId="LiveId" clId="{C9CB5E6C-03D2-4BC2-ACB9-7E0D275925D0}" dt="2022-03-22T11:18:58.549" v="135" actId="207"/>
          <ac:spMkLst>
            <pc:docMk/>
            <pc:sldMk cId="3497099168" sldId="299"/>
            <ac:spMk id="6" creationId="{8EC819FE-71DD-4432-ACCA-09AB45CF9924}"/>
          </ac:spMkLst>
        </pc:spChg>
        <pc:spChg chg="mod">
          <ac:chgData name="Constantinos Papadimitriou" userId="49f883eda628741a" providerId="LiveId" clId="{C9CB5E6C-03D2-4BC2-ACB9-7E0D275925D0}" dt="2022-03-22T11:18:58.549" v="135" actId="207"/>
          <ac:spMkLst>
            <pc:docMk/>
            <pc:sldMk cId="3497099168" sldId="299"/>
            <ac:spMk id="9" creationId="{00000000-0000-0000-0000-000000000000}"/>
          </ac:spMkLst>
        </pc:spChg>
        <pc:spChg chg="add mod">
          <ac:chgData name="Constantinos Papadimitriou" userId="49f883eda628741a" providerId="LiveId" clId="{C9CB5E6C-03D2-4BC2-ACB9-7E0D275925D0}" dt="2022-03-22T11:22:49.627" v="209"/>
          <ac:spMkLst>
            <pc:docMk/>
            <pc:sldMk cId="3497099168" sldId="299"/>
            <ac:spMk id="10" creationId="{9E606D1E-4D4B-40CA-9505-D423A52F4F79}"/>
          </ac:spMkLst>
        </pc:spChg>
        <pc:spChg chg="mod">
          <ac:chgData name="Constantinos Papadimitriou" userId="49f883eda628741a" providerId="LiveId" clId="{C9CB5E6C-03D2-4BC2-ACB9-7E0D275925D0}" dt="2022-03-22T11:18:58.549" v="135" actId="207"/>
          <ac:spMkLst>
            <pc:docMk/>
            <pc:sldMk cId="3497099168" sldId="299"/>
            <ac:spMk id="14" creationId="{0513D96A-6732-47E4-AA18-6A9336C3DD95}"/>
          </ac:spMkLst>
        </pc:spChg>
        <pc:picChg chg="add mod">
          <ac:chgData name="Constantinos Papadimitriou" userId="49f883eda628741a" providerId="LiveId" clId="{C9CB5E6C-03D2-4BC2-ACB9-7E0D275925D0}" dt="2022-03-22T11:32:00.790" v="251"/>
          <ac:picMkLst>
            <pc:docMk/>
            <pc:sldMk cId="3497099168" sldId="299"/>
            <ac:picMk id="11" creationId="{51B000C7-7998-4B08-A0D2-C010F43100DD}"/>
          </ac:picMkLst>
        </pc:picChg>
      </pc:sldChg>
      <pc:sldChg chg="addSp delSp modSp mod">
        <pc:chgData name="Constantinos Papadimitriou" userId="49f883eda628741a" providerId="LiveId" clId="{C9CB5E6C-03D2-4BC2-ACB9-7E0D275925D0}" dt="2022-03-22T11:32:01.633" v="252"/>
        <pc:sldMkLst>
          <pc:docMk/>
          <pc:sldMk cId="2748917608" sldId="300"/>
        </pc:sldMkLst>
        <pc:spChg chg="mod">
          <ac:chgData name="Constantinos Papadimitriou" userId="49f883eda628741a" providerId="LiveId" clId="{C9CB5E6C-03D2-4BC2-ACB9-7E0D275925D0}" dt="2022-03-22T11:19:02.597" v="136" actId="207"/>
          <ac:spMkLst>
            <pc:docMk/>
            <pc:sldMk cId="2748917608" sldId="300"/>
            <ac:spMk id="3" creationId="{00000000-0000-0000-0000-000000000000}"/>
          </ac:spMkLst>
        </pc:spChg>
        <pc:spChg chg="del mod">
          <ac:chgData name="Constantinos Papadimitriou" userId="49f883eda628741a" providerId="LiveId" clId="{C9CB5E6C-03D2-4BC2-ACB9-7E0D275925D0}" dt="2022-03-22T11:20:22.671" v="142" actId="478"/>
          <ac:spMkLst>
            <pc:docMk/>
            <pc:sldMk cId="2748917608" sldId="300"/>
            <ac:spMk id="4" creationId="{00000000-0000-0000-0000-000000000000}"/>
          </ac:spMkLst>
        </pc:spChg>
        <pc:spChg chg="mod">
          <ac:chgData name="Constantinos Papadimitriou" userId="49f883eda628741a" providerId="LiveId" clId="{C9CB5E6C-03D2-4BC2-ACB9-7E0D275925D0}" dt="2022-03-22T11:19:02.597" v="136" actId="207"/>
          <ac:spMkLst>
            <pc:docMk/>
            <pc:sldMk cId="2748917608" sldId="300"/>
            <ac:spMk id="5" creationId="{B6128B06-5CA4-DB45-8267-1A47ABCBD238}"/>
          </ac:spMkLst>
        </pc:spChg>
        <pc:spChg chg="add mod">
          <ac:chgData name="Constantinos Papadimitriou" userId="49f883eda628741a" providerId="LiveId" clId="{C9CB5E6C-03D2-4BC2-ACB9-7E0D275925D0}" dt="2022-03-22T11:22:50.445" v="210"/>
          <ac:spMkLst>
            <pc:docMk/>
            <pc:sldMk cId="2748917608" sldId="300"/>
            <ac:spMk id="10" creationId="{9FB7BE26-C8D7-4CA2-8C42-63A035A94AD0}"/>
          </ac:spMkLst>
        </pc:spChg>
        <pc:spChg chg="mod">
          <ac:chgData name="Constantinos Papadimitriou" userId="49f883eda628741a" providerId="LiveId" clId="{C9CB5E6C-03D2-4BC2-ACB9-7E0D275925D0}" dt="2022-03-22T11:19:02.597" v="136" actId="207"/>
          <ac:spMkLst>
            <pc:docMk/>
            <pc:sldMk cId="2748917608" sldId="300"/>
            <ac:spMk id="12" creationId="{40202D3A-2A1D-499F-9AA5-3CCEC1F476EE}"/>
          </ac:spMkLst>
        </pc:spChg>
        <pc:picChg chg="add mod">
          <ac:chgData name="Constantinos Papadimitriou" userId="49f883eda628741a" providerId="LiveId" clId="{C9CB5E6C-03D2-4BC2-ACB9-7E0D275925D0}" dt="2022-03-22T11:32:01.633" v="252"/>
          <ac:picMkLst>
            <pc:docMk/>
            <pc:sldMk cId="2748917608" sldId="300"/>
            <ac:picMk id="11" creationId="{7C83614F-14B7-438B-ADFF-61F14DAEFE98}"/>
          </ac:picMkLst>
        </pc:picChg>
        <pc:picChg chg="mod">
          <ac:chgData name="Constantinos Papadimitriou" userId="49f883eda628741a" providerId="LiveId" clId="{C9CB5E6C-03D2-4BC2-ACB9-7E0D275925D0}" dt="2022-03-22T11:19:02.597" v="136" actId="207"/>
          <ac:picMkLst>
            <pc:docMk/>
            <pc:sldMk cId="2748917608" sldId="300"/>
            <ac:picMk id="16" creationId="{F4A39400-43EE-4EF7-A612-A66A0504C44E}"/>
          </ac:picMkLst>
        </pc:picChg>
        <pc:picChg chg="mod">
          <ac:chgData name="Constantinos Papadimitriou" userId="49f883eda628741a" providerId="LiveId" clId="{C9CB5E6C-03D2-4BC2-ACB9-7E0D275925D0}" dt="2022-03-22T11:19:02.597" v="136" actId="207"/>
          <ac:picMkLst>
            <pc:docMk/>
            <pc:sldMk cId="2748917608" sldId="300"/>
            <ac:picMk id="17" creationId="{456B423C-4EBE-46BA-A98D-004F907DB8D5}"/>
          </ac:picMkLst>
        </pc:picChg>
        <pc:picChg chg="mod">
          <ac:chgData name="Constantinos Papadimitriou" userId="49f883eda628741a" providerId="LiveId" clId="{C9CB5E6C-03D2-4BC2-ACB9-7E0D275925D0}" dt="2022-03-22T11:19:02.597" v="136" actId="207"/>
          <ac:picMkLst>
            <pc:docMk/>
            <pc:sldMk cId="2748917608" sldId="300"/>
            <ac:picMk id="19" creationId="{00000000-0000-0000-0000-000000000000}"/>
          </ac:picMkLst>
        </pc:picChg>
        <pc:picChg chg="mod">
          <ac:chgData name="Constantinos Papadimitriou" userId="49f883eda628741a" providerId="LiveId" clId="{C9CB5E6C-03D2-4BC2-ACB9-7E0D275925D0}" dt="2022-03-22T11:19:02.597" v="136" actId="207"/>
          <ac:picMkLst>
            <pc:docMk/>
            <pc:sldMk cId="2748917608" sldId="300"/>
            <ac:picMk id="20" creationId="{00000000-0000-0000-0000-000000000000}"/>
          </ac:picMkLst>
        </pc:picChg>
      </pc:sldChg>
      <pc:sldChg chg="addSp delSp modSp mod">
        <pc:chgData name="Constantinos Papadimitriou" userId="49f883eda628741a" providerId="LiveId" clId="{C9CB5E6C-03D2-4BC2-ACB9-7E0D275925D0}" dt="2022-03-22T11:31:36.180" v="226"/>
        <pc:sldMkLst>
          <pc:docMk/>
          <pc:sldMk cId="3200027761" sldId="301"/>
        </pc:sldMkLst>
        <pc:spChg chg="mod">
          <ac:chgData name="Constantinos Papadimitriou" userId="49f883eda628741a" providerId="LiveId" clId="{C9CB5E6C-03D2-4BC2-ACB9-7E0D275925D0}" dt="2022-03-22T11:13:55.529" v="80" actId="207"/>
          <ac:spMkLst>
            <pc:docMk/>
            <pc:sldMk cId="3200027761" sldId="301"/>
            <ac:spMk id="3" creationId="{00000000-0000-0000-0000-000000000000}"/>
          </ac:spMkLst>
        </pc:spChg>
        <pc:spChg chg="del">
          <ac:chgData name="Constantinos Papadimitriou" userId="49f883eda628741a" providerId="LiveId" clId="{C9CB5E6C-03D2-4BC2-ACB9-7E0D275925D0}" dt="2022-03-22T11:20:50.354" v="166" actId="478"/>
          <ac:spMkLst>
            <pc:docMk/>
            <pc:sldMk cId="3200027761" sldId="301"/>
            <ac:spMk id="4" creationId="{00000000-0000-0000-0000-000000000000}"/>
          </ac:spMkLst>
        </pc:spChg>
        <pc:spChg chg="mod">
          <ac:chgData name="Constantinos Papadimitriou" userId="49f883eda628741a" providerId="LiveId" clId="{C9CB5E6C-03D2-4BC2-ACB9-7E0D275925D0}" dt="2022-03-22T11:13:49.704" v="78" actId="207"/>
          <ac:spMkLst>
            <pc:docMk/>
            <pc:sldMk cId="3200027761" sldId="301"/>
            <ac:spMk id="5" creationId="{B6128B06-5CA4-DB45-8267-1A47ABCBD238}"/>
          </ac:spMkLst>
        </pc:spChg>
        <pc:spChg chg="mod">
          <ac:chgData name="Constantinos Papadimitriou" userId="49f883eda628741a" providerId="LiveId" clId="{C9CB5E6C-03D2-4BC2-ACB9-7E0D275925D0}" dt="2022-03-22T11:13:52.948" v="79" actId="207"/>
          <ac:spMkLst>
            <pc:docMk/>
            <pc:sldMk cId="3200027761" sldId="301"/>
            <ac:spMk id="6" creationId="{8EC819FE-71DD-4432-ACCA-09AB45CF9924}"/>
          </ac:spMkLst>
        </pc:spChg>
        <pc:spChg chg="mod">
          <ac:chgData name="Constantinos Papadimitriou" userId="49f883eda628741a" providerId="LiveId" clId="{C9CB5E6C-03D2-4BC2-ACB9-7E0D275925D0}" dt="2022-03-22T11:14:00.378" v="81" actId="207"/>
          <ac:spMkLst>
            <pc:docMk/>
            <pc:sldMk cId="3200027761" sldId="301"/>
            <ac:spMk id="8" creationId="{00000000-0000-0000-0000-000000000000}"/>
          </ac:spMkLst>
        </pc:spChg>
        <pc:spChg chg="add mod">
          <ac:chgData name="Constantinos Papadimitriou" userId="49f883eda628741a" providerId="LiveId" clId="{C9CB5E6C-03D2-4BC2-ACB9-7E0D275925D0}" dt="2022-03-22T11:22:31.131" v="185"/>
          <ac:spMkLst>
            <pc:docMk/>
            <pc:sldMk cId="3200027761" sldId="301"/>
            <ac:spMk id="9" creationId="{065A6D53-1582-4378-90B1-30B57F7CBF6D}"/>
          </ac:spMkLst>
        </pc:spChg>
        <pc:picChg chg="add mod">
          <ac:chgData name="Constantinos Papadimitriou" userId="49f883eda628741a" providerId="LiveId" clId="{C9CB5E6C-03D2-4BC2-ACB9-7E0D275925D0}" dt="2022-03-22T11:31:36.180" v="226"/>
          <ac:picMkLst>
            <pc:docMk/>
            <pc:sldMk cId="3200027761" sldId="301"/>
            <ac:picMk id="10" creationId="{AD281CE5-6D25-41E5-99FA-98A1E74A0A0F}"/>
          </ac:picMkLst>
        </pc:picChg>
      </pc:sldChg>
      <pc:sldChg chg="addSp delSp modSp mod">
        <pc:chgData name="Constantinos Papadimitriou" userId="49f883eda628741a" providerId="LiveId" clId="{C9CB5E6C-03D2-4BC2-ACB9-7E0D275925D0}" dt="2022-03-22T11:31:57.125" v="247"/>
        <pc:sldMkLst>
          <pc:docMk/>
          <pc:sldMk cId="2338838801" sldId="302"/>
        </pc:sldMkLst>
        <pc:spChg chg="add mod ord">
          <ac:chgData name="Constantinos Papadimitriou" userId="49f883eda628741a" providerId="LiveId" clId="{C9CB5E6C-03D2-4BC2-ACB9-7E0D275925D0}" dt="2022-03-22T11:17:52.367" v="130" actId="14100"/>
          <ac:spMkLst>
            <pc:docMk/>
            <pc:sldMk cId="2338838801" sldId="302"/>
            <ac:spMk id="2" creationId="{25B944FB-D8F8-4B95-AF3A-52345152403D}"/>
          </ac:spMkLst>
        </pc:spChg>
        <pc:spChg chg="del mod">
          <ac:chgData name="Constantinos Papadimitriou" userId="49f883eda628741a" providerId="LiveId" clId="{C9CB5E6C-03D2-4BC2-ACB9-7E0D275925D0}" dt="2022-03-22T11:20:28.735" v="147" actId="478"/>
          <ac:spMkLst>
            <pc:docMk/>
            <pc:sldMk cId="2338838801" sldId="302"/>
            <ac:spMk id="4" creationId="{00000000-0000-0000-0000-000000000000}"/>
          </ac:spMkLst>
        </pc:spChg>
        <pc:spChg chg="mod">
          <ac:chgData name="Constantinos Papadimitriou" userId="49f883eda628741a" providerId="LiveId" clId="{C9CB5E6C-03D2-4BC2-ACB9-7E0D275925D0}" dt="2022-03-22T11:15:35.279" v="101" actId="207"/>
          <ac:spMkLst>
            <pc:docMk/>
            <pc:sldMk cId="2338838801" sldId="302"/>
            <ac:spMk id="5" creationId="{B6128B06-5CA4-DB45-8267-1A47ABCBD238}"/>
          </ac:spMkLst>
        </pc:spChg>
        <pc:spChg chg="mod">
          <ac:chgData name="Constantinos Papadimitriou" userId="49f883eda628741a" providerId="LiveId" clId="{C9CB5E6C-03D2-4BC2-ACB9-7E0D275925D0}" dt="2022-03-22T11:17:33.560" v="126" actId="207"/>
          <ac:spMkLst>
            <pc:docMk/>
            <pc:sldMk cId="2338838801" sldId="302"/>
            <ac:spMk id="6" creationId="{00000000-0000-0000-0000-000000000000}"/>
          </ac:spMkLst>
        </pc:spChg>
        <pc:spChg chg="add mod">
          <ac:chgData name="Constantinos Papadimitriou" userId="49f883eda628741a" providerId="LiveId" clId="{C9CB5E6C-03D2-4BC2-ACB9-7E0D275925D0}" dt="2022-03-22T11:22:46.643" v="205"/>
          <ac:spMkLst>
            <pc:docMk/>
            <pc:sldMk cId="2338838801" sldId="302"/>
            <ac:spMk id="10" creationId="{E0F1CD3D-24C8-42DD-8F26-3C6D8AD6C3A5}"/>
          </ac:spMkLst>
        </pc:spChg>
        <pc:spChg chg="mod">
          <ac:chgData name="Constantinos Papadimitriou" userId="49f883eda628741a" providerId="LiveId" clId="{C9CB5E6C-03D2-4BC2-ACB9-7E0D275925D0}" dt="2022-03-22T11:15:35.279" v="101" actId="207"/>
          <ac:spMkLst>
            <pc:docMk/>
            <pc:sldMk cId="2338838801" sldId="302"/>
            <ac:spMk id="14" creationId="{CF4A0233-5A9B-45E1-AFA0-897851FA6967}"/>
          </ac:spMkLst>
        </pc:spChg>
        <pc:spChg chg="mod">
          <ac:chgData name="Constantinos Papadimitriou" userId="49f883eda628741a" providerId="LiveId" clId="{C9CB5E6C-03D2-4BC2-ACB9-7E0D275925D0}" dt="2022-03-22T11:17:36.746" v="127" actId="207"/>
          <ac:spMkLst>
            <pc:docMk/>
            <pc:sldMk cId="2338838801" sldId="302"/>
            <ac:spMk id="60" creationId="{00000000-0000-0000-0000-000000000000}"/>
          </ac:spMkLst>
        </pc:spChg>
        <pc:picChg chg="add mod">
          <ac:chgData name="Constantinos Papadimitriou" userId="49f883eda628741a" providerId="LiveId" clId="{C9CB5E6C-03D2-4BC2-ACB9-7E0D275925D0}" dt="2022-03-22T11:31:57.125" v="247"/>
          <ac:picMkLst>
            <pc:docMk/>
            <pc:sldMk cId="2338838801" sldId="302"/>
            <ac:picMk id="11" creationId="{276724E8-6183-4E18-8322-C5F5D52C18C9}"/>
          </ac:picMkLst>
        </pc:picChg>
        <pc:picChg chg="mod">
          <ac:chgData name="Constantinos Papadimitriou" userId="49f883eda628741a" providerId="LiveId" clId="{C9CB5E6C-03D2-4BC2-ACB9-7E0D275925D0}" dt="2022-03-22T11:16:13.524" v="102"/>
          <ac:picMkLst>
            <pc:docMk/>
            <pc:sldMk cId="2338838801" sldId="302"/>
            <ac:picMk id="15" creationId="{27EFCD92-CFB0-488D-9E45-F62BA85F73BA}"/>
          </ac:picMkLst>
        </pc:picChg>
      </pc:sldChg>
      <pc:sldMasterChg chg="delSp mod setBg delAnim addSldLayout delSldLayout modSldLayout">
        <pc:chgData name="Constantinos Papadimitriou" userId="49f883eda628741a" providerId="LiveId" clId="{C9CB5E6C-03D2-4BC2-ACB9-7E0D275925D0}" dt="2022-03-22T11:23:35.782" v="217" actId="2085"/>
        <pc:sldMasterMkLst>
          <pc:docMk/>
          <pc:sldMasterMk cId="0" sldId="2147483928"/>
        </pc:sldMasterMkLst>
        <pc:spChg chg="del">
          <ac:chgData name="Constantinos Papadimitriou" userId="49f883eda628741a" providerId="LiveId" clId="{C9CB5E6C-03D2-4BC2-ACB9-7E0D275925D0}" dt="2022-03-22T11:06:24.278" v="11" actId="478"/>
          <ac:spMkLst>
            <pc:docMk/>
            <pc:sldMasterMk cId="0" sldId="2147483928"/>
            <ac:spMk id="35" creationId="{C026CE0C-1329-3543-9D96-D280EE99C8EC}"/>
          </ac:spMkLst>
        </pc:spChg>
        <pc:grpChg chg="del">
          <ac:chgData name="Constantinos Papadimitriou" userId="49f883eda628741a" providerId="LiveId" clId="{C9CB5E6C-03D2-4BC2-ACB9-7E0D275925D0}" dt="2022-03-22T11:06:28.786" v="12" actId="478"/>
          <ac:grpSpMkLst>
            <pc:docMk/>
            <pc:sldMasterMk cId="0" sldId="2147483928"/>
            <ac:grpSpMk id="63" creationId="{0B575FE6-5C9C-47C0-909A-56151DBB141C}"/>
          </ac:grpSpMkLst>
        </pc:grpChg>
        <pc:picChg chg="del">
          <ac:chgData name="Constantinos Papadimitriou" userId="49f883eda628741a" providerId="LiveId" clId="{C9CB5E6C-03D2-4BC2-ACB9-7E0D275925D0}" dt="2022-03-22T11:11:23.267" v="29" actId="478"/>
          <ac:picMkLst>
            <pc:docMk/>
            <pc:sldMasterMk cId="0" sldId="2147483928"/>
            <ac:picMk id="4" creationId="{5217072E-26F2-4536-B7A4-4922A861EFC0}"/>
          </ac:picMkLst>
        </pc:picChg>
        <pc:sldLayoutChg chg="addSp delSp modSp mod setBg delAnim modAnim">
          <pc:chgData name="Constantinos Papadimitriou" userId="49f883eda628741a" providerId="LiveId" clId="{C9CB5E6C-03D2-4BC2-ACB9-7E0D275925D0}" dt="2022-03-22T11:12:42" v="71"/>
          <pc:sldLayoutMkLst>
            <pc:docMk/>
            <pc:sldMasterMk cId="0" sldId="2147483928"/>
            <pc:sldLayoutMk cId="0" sldId="2147483929"/>
          </pc:sldLayoutMkLst>
          <pc:spChg chg="del">
            <ac:chgData name="Constantinos Papadimitriou" userId="49f883eda628741a" providerId="LiveId" clId="{C9CB5E6C-03D2-4BC2-ACB9-7E0D275925D0}" dt="2022-03-22T11:06:38.645" v="14" actId="478"/>
            <ac:spMkLst>
              <pc:docMk/>
              <pc:sldMasterMk cId="0" sldId="2147483928"/>
              <pc:sldLayoutMk cId="0" sldId="2147483929"/>
              <ac:spMk id="10" creationId="{00000000-0000-0000-0000-000000000000}"/>
            </ac:spMkLst>
          </pc:spChg>
          <pc:grpChg chg="del">
            <ac:chgData name="Constantinos Papadimitriou" userId="49f883eda628741a" providerId="LiveId" clId="{C9CB5E6C-03D2-4BC2-ACB9-7E0D275925D0}" dt="2022-03-22T11:06:33.522" v="13" actId="478"/>
            <ac:grpSpMkLst>
              <pc:docMk/>
              <pc:sldMasterMk cId="0" sldId="2147483928"/>
              <pc:sldLayoutMk cId="0" sldId="2147483929"/>
              <ac:grpSpMk id="63" creationId="{440BF7BC-B34F-4433-92C7-6C44753A6C69}"/>
            </ac:grpSpMkLst>
          </pc:grpChg>
          <pc:picChg chg="add del mod">
            <ac:chgData name="Constantinos Papadimitriou" userId="49f883eda628741a" providerId="LiveId" clId="{C9CB5E6C-03D2-4BC2-ACB9-7E0D275925D0}" dt="2022-03-22T11:06:05.266" v="9" actId="478"/>
            <ac:picMkLst>
              <pc:docMk/>
              <pc:sldMasterMk cId="0" sldId="2147483928"/>
              <pc:sldLayoutMk cId="0" sldId="2147483929"/>
              <ac:picMk id="4" creationId="{00000000-0000-0000-0000-000000000000}"/>
            </ac:picMkLst>
          </pc:picChg>
          <pc:picChg chg="del">
            <ac:chgData name="Constantinos Papadimitriou" userId="49f883eda628741a" providerId="LiveId" clId="{C9CB5E6C-03D2-4BC2-ACB9-7E0D275925D0}" dt="2022-03-22T11:11:25.975" v="30" actId="478"/>
            <ac:picMkLst>
              <pc:docMk/>
              <pc:sldMasterMk cId="0" sldId="2147483928"/>
              <pc:sldLayoutMk cId="0" sldId="2147483929"/>
              <ac:picMk id="5" creationId="{83D8EFE9-2B65-41B7-8890-FC741C413786}"/>
            </ac:picMkLst>
          </pc:picChg>
        </pc:sldLayoutChg>
        <pc:sldLayoutChg chg="delSp modSp mod setBg">
          <pc:chgData name="Constantinos Papadimitriou" userId="49f883eda628741a" providerId="LiveId" clId="{C9CB5E6C-03D2-4BC2-ACB9-7E0D275925D0}" dt="2022-03-22T11:23:35.782" v="217" actId="2085"/>
          <pc:sldLayoutMkLst>
            <pc:docMk/>
            <pc:sldMasterMk cId="0" sldId="2147483928"/>
            <pc:sldLayoutMk cId="2408825737" sldId="2147483978"/>
          </pc:sldLayoutMkLst>
          <pc:picChg chg="del">
            <ac:chgData name="Constantinos Papadimitriou" userId="49f883eda628741a" providerId="LiveId" clId="{C9CB5E6C-03D2-4BC2-ACB9-7E0D275925D0}" dt="2022-03-22T11:06:46.803" v="17" actId="478"/>
            <ac:picMkLst>
              <pc:docMk/>
              <pc:sldMasterMk cId="0" sldId="2147483928"/>
              <pc:sldLayoutMk cId="2408825737" sldId="2147483978"/>
              <ac:picMk id="3" creationId="{00000000-0000-0000-0000-000000000000}"/>
            </ac:picMkLst>
          </pc:picChg>
          <pc:cxnChg chg="mod">
            <ac:chgData name="Constantinos Papadimitriou" userId="49f883eda628741a" providerId="LiveId" clId="{C9CB5E6C-03D2-4BC2-ACB9-7E0D275925D0}" dt="2022-03-22T11:23:35.782" v="217" actId="2085"/>
            <ac:cxnSpMkLst>
              <pc:docMk/>
              <pc:sldMasterMk cId="0" sldId="2147483928"/>
              <pc:sldLayoutMk cId="2408825737" sldId="2147483978"/>
              <ac:cxnSpMk id="8" creationId="{FDDE0A18-E398-40EE-9B5C-EFF1AB1879B0}"/>
            </ac:cxnSpMkLst>
          </pc:cxnChg>
        </pc:sldLayoutChg>
        <pc:sldLayoutChg chg="new del mod">
          <pc:chgData name="Constantinos Papadimitriou" userId="49f883eda628741a" providerId="LiveId" clId="{C9CB5E6C-03D2-4BC2-ACB9-7E0D275925D0}" dt="2022-03-22T11:06:40.866" v="16" actId="11236"/>
          <pc:sldLayoutMkLst>
            <pc:docMk/>
            <pc:sldMasterMk cId="0" sldId="2147483928"/>
            <pc:sldLayoutMk cId="1607869890" sldId="214748397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8738" name="Rectangle 2"/>
          <p:cNvSpPr>
            <a:spLocks noGrp="1" noChangeArrowheads="1"/>
          </p:cNvSpPr>
          <p:nvPr>
            <p:ph type="hdr" sz="quarter"/>
          </p:nvPr>
        </p:nvSpPr>
        <p:spPr bwMode="auto">
          <a:xfrm>
            <a:off x="0" y="0"/>
            <a:ext cx="3043238" cy="465138"/>
          </a:xfrm>
          <a:prstGeom prst="rect">
            <a:avLst/>
          </a:prstGeom>
          <a:noFill/>
          <a:ln w="9525">
            <a:noFill/>
            <a:miter lim="800000"/>
            <a:headEnd/>
            <a:tailEnd/>
          </a:ln>
        </p:spPr>
        <p:txBody>
          <a:bodyPr vert="horz" wrap="square" lIns="89404" tIns="44702" rIns="89404" bIns="44702" numCol="1" anchor="t" anchorCtr="0" compatLnSpc="1">
            <a:prstTxWarp prst="textNoShape">
              <a:avLst/>
            </a:prstTxWarp>
          </a:bodyPr>
          <a:lstStyle>
            <a:lvl1pPr defTabSz="892175">
              <a:defRPr sz="1100" smtClean="0">
                <a:latin typeface="Arial" pitchFamily="34" charset="0"/>
              </a:defRPr>
            </a:lvl1pPr>
          </a:lstStyle>
          <a:p>
            <a:pPr>
              <a:defRPr/>
            </a:pPr>
            <a:endParaRPr lang="it-IT" dirty="0"/>
          </a:p>
        </p:txBody>
      </p:sp>
      <p:sp>
        <p:nvSpPr>
          <p:cNvPr id="628739" name="Rectangle 3"/>
          <p:cNvSpPr>
            <a:spLocks noGrp="1" noChangeArrowheads="1"/>
          </p:cNvSpPr>
          <p:nvPr>
            <p:ph type="dt" sz="quarter" idx="1"/>
          </p:nvPr>
        </p:nvSpPr>
        <p:spPr bwMode="auto">
          <a:xfrm>
            <a:off x="3978275" y="0"/>
            <a:ext cx="3043238" cy="465138"/>
          </a:xfrm>
          <a:prstGeom prst="rect">
            <a:avLst/>
          </a:prstGeom>
          <a:noFill/>
          <a:ln w="9525">
            <a:noFill/>
            <a:miter lim="800000"/>
            <a:headEnd/>
            <a:tailEnd/>
          </a:ln>
        </p:spPr>
        <p:txBody>
          <a:bodyPr vert="horz" wrap="square" lIns="89404" tIns="44702" rIns="89404" bIns="44702" numCol="1" anchor="t" anchorCtr="0" compatLnSpc="1">
            <a:prstTxWarp prst="textNoShape">
              <a:avLst/>
            </a:prstTxWarp>
          </a:bodyPr>
          <a:lstStyle>
            <a:lvl1pPr algn="r" defTabSz="892175">
              <a:defRPr sz="1100" smtClean="0">
                <a:latin typeface="Arial" pitchFamily="34" charset="0"/>
              </a:defRPr>
            </a:lvl1pPr>
          </a:lstStyle>
          <a:p>
            <a:pPr>
              <a:defRPr/>
            </a:pPr>
            <a:endParaRPr lang="it-IT" dirty="0"/>
          </a:p>
        </p:txBody>
      </p:sp>
      <p:sp>
        <p:nvSpPr>
          <p:cNvPr id="628740" name="Rectangle 4"/>
          <p:cNvSpPr>
            <a:spLocks noGrp="1" noChangeArrowheads="1"/>
          </p:cNvSpPr>
          <p:nvPr>
            <p:ph type="ftr" sz="quarter" idx="2"/>
          </p:nvPr>
        </p:nvSpPr>
        <p:spPr bwMode="auto">
          <a:xfrm>
            <a:off x="0" y="8842375"/>
            <a:ext cx="3043238" cy="465138"/>
          </a:xfrm>
          <a:prstGeom prst="rect">
            <a:avLst/>
          </a:prstGeom>
          <a:noFill/>
          <a:ln w="9525">
            <a:noFill/>
            <a:miter lim="800000"/>
            <a:headEnd/>
            <a:tailEnd/>
          </a:ln>
        </p:spPr>
        <p:txBody>
          <a:bodyPr vert="horz" wrap="square" lIns="89404" tIns="44702" rIns="89404" bIns="44702" numCol="1" anchor="b" anchorCtr="0" compatLnSpc="1">
            <a:prstTxWarp prst="textNoShape">
              <a:avLst/>
            </a:prstTxWarp>
          </a:bodyPr>
          <a:lstStyle>
            <a:lvl1pPr defTabSz="892175">
              <a:defRPr sz="1100" smtClean="0">
                <a:latin typeface="Arial" pitchFamily="34" charset="0"/>
              </a:defRPr>
            </a:lvl1pPr>
          </a:lstStyle>
          <a:p>
            <a:pPr>
              <a:defRPr/>
            </a:pPr>
            <a:endParaRPr lang="it-IT" dirty="0"/>
          </a:p>
        </p:txBody>
      </p:sp>
      <p:sp>
        <p:nvSpPr>
          <p:cNvPr id="628741" name="Rectangle 5"/>
          <p:cNvSpPr>
            <a:spLocks noGrp="1" noChangeArrowheads="1"/>
          </p:cNvSpPr>
          <p:nvPr>
            <p:ph type="sldNum" sz="quarter" idx="3"/>
          </p:nvPr>
        </p:nvSpPr>
        <p:spPr bwMode="auto">
          <a:xfrm>
            <a:off x="3978275" y="8842375"/>
            <a:ext cx="3043238" cy="465138"/>
          </a:xfrm>
          <a:prstGeom prst="rect">
            <a:avLst/>
          </a:prstGeom>
          <a:noFill/>
          <a:ln w="9525">
            <a:noFill/>
            <a:miter lim="800000"/>
            <a:headEnd/>
            <a:tailEnd/>
          </a:ln>
        </p:spPr>
        <p:txBody>
          <a:bodyPr vert="horz" wrap="square" lIns="89404" tIns="44702" rIns="89404" bIns="44702" numCol="1" anchor="b" anchorCtr="0" compatLnSpc="1">
            <a:prstTxWarp prst="textNoShape">
              <a:avLst/>
            </a:prstTxWarp>
          </a:bodyPr>
          <a:lstStyle>
            <a:lvl1pPr algn="r" defTabSz="892175">
              <a:defRPr sz="1100" smtClean="0">
                <a:latin typeface="Arial" pitchFamily="34" charset="0"/>
              </a:defRPr>
            </a:lvl1pPr>
          </a:lstStyle>
          <a:p>
            <a:pPr>
              <a:defRPr/>
            </a:pPr>
            <a:fld id="{A5B780D0-5C7F-422C-931C-25201BE19360}" type="slidenum">
              <a:rPr lang="it-IT"/>
              <a:pPr>
                <a:defRPr/>
              </a:pPr>
              <a:t>‹#›</a:t>
            </a:fld>
            <a:endParaRPr lang="it-IT" dirty="0"/>
          </a:p>
        </p:txBody>
      </p:sp>
    </p:spTree>
    <p:extLst>
      <p:ext uri="{BB962C8B-B14F-4D97-AF65-F5344CB8AC3E}">
        <p14:creationId xmlns:p14="http://schemas.microsoft.com/office/powerpoint/2010/main" val="31250459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3014663" cy="485775"/>
          </a:xfrm>
          <a:prstGeom prst="rect">
            <a:avLst/>
          </a:prstGeom>
          <a:noFill/>
          <a:ln w="9525">
            <a:noFill/>
            <a:miter lim="800000"/>
            <a:headEnd/>
            <a:tailEnd/>
          </a:ln>
          <a:effectLst/>
        </p:spPr>
        <p:txBody>
          <a:bodyPr vert="horz" wrap="square" lIns="86155" tIns="43077" rIns="86155" bIns="43077" numCol="1" anchor="t" anchorCtr="0" compatLnSpc="1">
            <a:prstTxWarp prst="textNoShape">
              <a:avLst/>
            </a:prstTxWarp>
          </a:bodyPr>
          <a:lstStyle>
            <a:lvl1pPr defTabSz="862013">
              <a:defRPr sz="1100" smtClean="0"/>
            </a:lvl1pPr>
          </a:lstStyle>
          <a:p>
            <a:pPr>
              <a:defRPr/>
            </a:pPr>
            <a:endParaRPr lang="en-US" dirty="0"/>
          </a:p>
        </p:txBody>
      </p:sp>
      <p:sp>
        <p:nvSpPr>
          <p:cNvPr id="58371" name="Rectangle 3"/>
          <p:cNvSpPr>
            <a:spLocks noGrp="1" noChangeArrowheads="1"/>
          </p:cNvSpPr>
          <p:nvPr>
            <p:ph type="dt" idx="1"/>
          </p:nvPr>
        </p:nvSpPr>
        <p:spPr bwMode="auto">
          <a:xfrm>
            <a:off x="3995738" y="0"/>
            <a:ext cx="3014662" cy="485775"/>
          </a:xfrm>
          <a:prstGeom prst="rect">
            <a:avLst/>
          </a:prstGeom>
          <a:noFill/>
          <a:ln w="9525">
            <a:noFill/>
            <a:miter lim="800000"/>
            <a:headEnd/>
            <a:tailEnd/>
          </a:ln>
          <a:effectLst/>
        </p:spPr>
        <p:txBody>
          <a:bodyPr vert="horz" wrap="square" lIns="86155" tIns="43077" rIns="86155" bIns="43077" numCol="1" anchor="t" anchorCtr="0" compatLnSpc="1">
            <a:prstTxWarp prst="textNoShape">
              <a:avLst/>
            </a:prstTxWarp>
          </a:bodyPr>
          <a:lstStyle>
            <a:lvl1pPr algn="r" defTabSz="862013">
              <a:defRPr sz="1100" smtClean="0"/>
            </a:lvl1pPr>
          </a:lstStyle>
          <a:p>
            <a:pPr>
              <a:defRPr/>
            </a:pPr>
            <a:fld id="{A6888345-B3D3-4351-A7A9-F936F5935E41}" type="datetimeFigureOut">
              <a:rPr lang="en-US"/>
              <a:pPr>
                <a:defRPr/>
              </a:pPr>
              <a:t>3/22/2022</a:t>
            </a:fld>
            <a:endParaRPr lang="en-US" dirty="0"/>
          </a:p>
        </p:txBody>
      </p:sp>
      <p:sp>
        <p:nvSpPr>
          <p:cNvPr id="11268" name="Rectangle 4"/>
          <p:cNvSpPr>
            <a:spLocks noGrp="1" noRot="1" noChangeAspect="1" noChangeArrowheads="1" noTextEdit="1"/>
          </p:cNvSpPr>
          <p:nvPr>
            <p:ph type="sldImg" idx="2"/>
          </p:nvPr>
        </p:nvSpPr>
        <p:spPr bwMode="auto">
          <a:xfrm>
            <a:off x="454025" y="693738"/>
            <a:ext cx="6176963" cy="34655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3" name="Rectangle 5"/>
          <p:cNvSpPr>
            <a:spLocks noGrp="1" noChangeArrowheads="1"/>
          </p:cNvSpPr>
          <p:nvPr>
            <p:ph type="body" sz="quarter" idx="3"/>
          </p:nvPr>
        </p:nvSpPr>
        <p:spPr bwMode="auto">
          <a:xfrm>
            <a:off x="904875" y="4435475"/>
            <a:ext cx="5200650" cy="4159250"/>
          </a:xfrm>
          <a:prstGeom prst="rect">
            <a:avLst/>
          </a:prstGeom>
          <a:noFill/>
          <a:ln w="9525">
            <a:noFill/>
            <a:miter lim="800000"/>
            <a:headEnd/>
            <a:tailEnd/>
          </a:ln>
          <a:effectLst/>
        </p:spPr>
        <p:txBody>
          <a:bodyPr vert="horz" wrap="square" lIns="86155" tIns="43077" rIns="86155" bIns="43077" numCol="1" anchor="t" anchorCtr="0" compatLnSpc="1">
            <a:prstTxWarp prst="textNoShape">
              <a:avLst/>
            </a:prstTxWarp>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8374" name="Rectangle 6"/>
          <p:cNvSpPr>
            <a:spLocks noGrp="1" noChangeArrowheads="1"/>
          </p:cNvSpPr>
          <p:nvPr>
            <p:ph type="ftr" sz="quarter" idx="4"/>
          </p:nvPr>
        </p:nvSpPr>
        <p:spPr bwMode="auto">
          <a:xfrm>
            <a:off x="0" y="8870950"/>
            <a:ext cx="3014663" cy="415925"/>
          </a:xfrm>
          <a:prstGeom prst="rect">
            <a:avLst/>
          </a:prstGeom>
          <a:noFill/>
          <a:ln w="9525">
            <a:noFill/>
            <a:miter lim="800000"/>
            <a:headEnd/>
            <a:tailEnd/>
          </a:ln>
          <a:effectLst/>
        </p:spPr>
        <p:txBody>
          <a:bodyPr vert="horz" wrap="square" lIns="86155" tIns="43077" rIns="86155" bIns="43077" numCol="1" anchor="b" anchorCtr="0" compatLnSpc="1">
            <a:prstTxWarp prst="textNoShape">
              <a:avLst/>
            </a:prstTxWarp>
          </a:bodyPr>
          <a:lstStyle>
            <a:lvl1pPr defTabSz="862013">
              <a:defRPr sz="1100" smtClean="0"/>
            </a:lvl1pPr>
          </a:lstStyle>
          <a:p>
            <a:pPr>
              <a:defRPr/>
            </a:pPr>
            <a:endParaRPr lang="en-US" dirty="0"/>
          </a:p>
        </p:txBody>
      </p:sp>
      <p:sp>
        <p:nvSpPr>
          <p:cNvPr id="58375" name="Rectangle 7"/>
          <p:cNvSpPr>
            <a:spLocks noGrp="1" noChangeArrowheads="1"/>
          </p:cNvSpPr>
          <p:nvPr>
            <p:ph type="sldNum" sz="quarter" idx="5"/>
          </p:nvPr>
        </p:nvSpPr>
        <p:spPr bwMode="auto">
          <a:xfrm>
            <a:off x="3995738" y="8870950"/>
            <a:ext cx="3014662" cy="415925"/>
          </a:xfrm>
          <a:prstGeom prst="rect">
            <a:avLst/>
          </a:prstGeom>
          <a:noFill/>
          <a:ln w="9525">
            <a:noFill/>
            <a:miter lim="800000"/>
            <a:headEnd/>
            <a:tailEnd/>
          </a:ln>
          <a:effectLst/>
        </p:spPr>
        <p:txBody>
          <a:bodyPr vert="horz" wrap="square" lIns="86155" tIns="43077" rIns="86155" bIns="43077" numCol="1" anchor="b" anchorCtr="0" compatLnSpc="1">
            <a:prstTxWarp prst="textNoShape">
              <a:avLst/>
            </a:prstTxWarp>
          </a:bodyPr>
          <a:lstStyle>
            <a:lvl1pPr algn="r" defTabSz="862013">
              <a:defRPr sz="1100" smtClean="0"/>
            </a:lvl1pPr>
          </a:lstStyle>
          <a:p>
            <a:pPr>
              <a:defRPr/>
            </a:pPr>
            <a:fld id="{D8DF57D7-2670-4E78-96DD-D9B22805124F}" type="slidenum">
              <a:rPr lang="en-US"/>
              <a:pPr>
                <a:defRPr/>
              </a:pPr>
              <a:t>‹#›</a:t>
            </a:fld>
            <a:endParaRPr lang="en-US" dirty="0"/>
          </a:p>
        </p:txBody>
      </p:sp>
    </p:spTree>
    <p:extLst>
      <p:ext uri="{BB962C8B-B14F-4D97-AF65-F5344CB8AC3E}">
        <p14:creationId xmlns:p14="http://schemas.microsoft.com/office/powerpoint/2010/main" val="138443033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603" kern="1200">
        <a:solidFill>
          <a:schemeClr val="tx1"/>
        </a:solidFill>
        <a:latin typeface="Calibri" pitchFamily="34" charset="0"/>
        <a:ea typeface="+mn-ea"/>
        <a:cs typeface="+mn-cs"/>
      </a:defRPr>
    </a:lvl1pPr>
    <a:lvl2pPr marL="610636" algn="l" rtl="0" fontAlgn="base">
      <a:spcBef>
        <a:spcPct val="30000"/>
      </a:spcBef>
      <a:spcAft>
        <a:spcPct val="0"/>
      </a:spcAft>
      <a:defRPr sz="1603" kern="1200">
        <a:solidFill>
          <a:schemeClr val="tx1"/>
        </a:solidFill>
        <a:latin typeface="Calibri" pitchFamily="34" charset="0"/>
        <a:ea typeface="+mn-ea"/>
        <a:cs typeface="+mn-cs"/>
      </a:defRPr>
    </a:lvl2pPr>
    <a:lvl3pPr marL="1221273" algn="l" rtl="0" fontAlgn="base">
      <a:spcBef>
        <a:spcPct val="30000"/>
      </a:spcBef>
      <a:spcAft>
        <a:spcPct val="0"/>
      </a:spcAft>
      <a:defRPr sz="1603" kern="1200">
        <a:solidFill>
          <a:schemeClr val="tx1"/>
        </a:solidFill>
        <a:latin typeface="Calibri" pitchFamily="34" charset="0"/>
        <a:ea typeface="+mn-ea"/>
        <a:cs typeface="+mn-cs"/>
      </a:defRPr>
    </a:lvl3pPr>
    <a:lvl4pPr marL="1831909" algn="l" rtl="0" fontAlgn="base">
      <a:spcBef>
        <a:spcPct val="30000"/>
      </a:spcBef>
      <a:spcAft>
        <a:spcPct val="0"/>
      </a:spcAft>
      <a:defRPr sz="1603" kern="1200">
        <a:solidFill>
          <a:schemeClr val="tx1"/>
        </a:solidFill>
        <a:latin typeface="Calibri" pitchFamily="34" charset="0"/>
        <a:ea typeface="+mn-ea"/>
        <a:cs typeface="+mn-cs"/>
      </a:defRPr>
    </a:lvl4pPr>
    <a:lvl5pPr marL="2442545" algn="l" rtl="0" fontAlgn="base">
      <a:spcBef>
        <a:spcPct val="30000"/>
      </a:spcBef>
      <a:spcAft>
        <a:spcPct val="0"/>
      </a:spcAft>
      <a:defRPr sz="1603" kern="1200">
        <a:solidFill>
          <a:schemeClr val="tx1"/>
        </a:solidFill>
        <a:latin typeface="Calibri" pitchFamily="34" charset="0"/>
        <a:ea typeface="+mn-ea"/>
        <a:cs typeface="+mn-cs"/>
      </a:defRPr>
    </a:lvl5pPr>
    <a:lvl6pPr marL="3053182" algn="l" defTabSz="1221273" rtl="0" eaLnBrk="1" latinLnBrk="0" hangingPunct="1">
      <a:defRPr sz="1603" kern="1200">
        <a:solidFill>
          <a:schemeClr val="tx1"/>
        </a:solidFill>
        <a:latin typeface="+mn-lt"/>
        <a:ea typeface="+mn-ea"/>
        <a:cs typeface="+mn-cs"/>
      </a:defRPr>
    </a:lvl6pPr>
    <a:lvl7pPr marL="3663818" algn="l" defTabSz="1221273" rtl="0" eaLnBrk="1" latinLnBrk="0" hangingPunct="1">
      <a:defRPr sz="1603" kern="1200">
        <a:solidFill>
          <a:schemeClr val="tx1"/>
        </a:solidFill>
        <a:latin typeface="+mn-lt"/>
        <a:ea typeface="+mn-ea"/>
        <a:cs typeface="+mn-cs"/>
      </a:defRPr>
    </a:lvl7pPr>
    <a:lvl8pPr marL="4274454" algn="l" defTabSz="1221273" rtl="0" eaLnBrk="1" latinLnBrk="0" hangingPunct="1">
      <a:defRPr sz="1603" kern="1200">
        <a:solidFill>
          <a:schemeClr val="tx1"/>
        </a:solidFill>
        <a:latin typeface="+mn-lt"/>
        <a:ea typeface="+mn-ea"/>
        <a:cs typeface="+mn-cs"/>
      </a:defRPr>
    </a:lvl8pPr>
    <a:lvl9pPr marL="4885091" algn="l" defTabSz="1221273" rtl="0" eaLnBrk="1" latinLnBrk="0" hangingPunct="1">
      <a:defRPr sz="160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693738"/>
            <a:ext cx="6176963" cy="34655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8DF57D7-2670-4E78-96DD-D9B22805124F}" type="slidenum">
              <a:rPr lang="en-US" smtClean="0"/>
              <a:pPr>
                <a:defRPr/>
              </a:pPr>
              <a:t>1</a:t>
            </a:fld>
            <a:endParaRPr lang="en-US" dirty="0"/>
          </a:p>
        </p:txBody>
      </p:sp>
    </p:spTree>
    <p:extLst>
      <p:ext uri="{BB962C8B-B14F-4D97-AF65-F5344CB8AC3E}">
        <p14:creationId xmlns:p14="http://schemas.microsoft.com/office/powerpoint/2010/main" val="18225127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spTree>
      <p:nvGrpSpPr>
        <p:cNvPr id="1" name=""/>
        <p:cNvGrpSpPr/>
        <p:nvPr/>
      </p:nvGrpSpPr>
      <p:grpSpPr>
        <a:xfrm>
          <a:off x="0" y="0"/>
          <a:ext cx="0" cy="0"/>
          <a:chOff x="0" y="0"/>
          <a:chExt cx="0" cy="0"/>
        </a:xfrm>
      </p:grpSpPr>
      <p:sp>
        <p:nvSpPr>
          <p:cNvPr id="56323" name="Rectangle 2"/>
          <p:cNvSpPr>
            <a:spLocks noGrp="1" noChangeArrowheads="1"/>
          </p:cNvSpPr>
          <p:nvPr>
            <p:ph type="subTitle" idx="1" hasCustomPrompt="1"/>
          </p:nvPr>
        </p:nvSpPr>
        <p:spPr>
          <a:xfrm>
            <a:off x="113619" y="5258117"/>
            <a:ext cx="10627380" cy="381451"/>
          </a:xfrm>
          <a:prstGeom prst="rect">
            <a:avLst/>
          </a:prstGeom>
        </p:spPr>
        <p:txBody>
          <a:bodyPr wrap="square">
            <a:spAutoFit/>
          </a:bodyPr>
          <a:lstStyle>
            <a:lvl1pPr marL="0" indent="0">
              <a:buFont typeface="Verdana" pitchFamily="34" charset="0"/>
              <a:buNone/>
              <a:defRPr sz="1736"/>
            </a:lvl1pPr>
          </a:lstStyle>
          <a:p>
            <a:pPr lvl="0"/>
            <a:r>
              <a:rPr lang="en-GB" noProof="0" dirty="0" err="1"/>
              <a:t>SubTitle</a:t>
            </a:r>
            <a:endParaRPr lang="en-GB" noProof="0" dirty="0"/>
          </a:p>
        </p:txBody>
      </p:sp>
      <p:sp>
        <p:nvSpPr>
          <p:cNvPr id="56347" name="Text Box 27"/>
          <p:cNvSpPr txBox="1">
            <a:spLocks noChangeArrowheads="1"/>
          </p:cNvSpPr>
          <p:nvPr userDrawn="1"/>
        </p:nvSpPr>
        <p:spPr bwMode="auto">
          <a:xfrm>
            <a:off x="844737" y="642937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dirty="0"/>
          </a:p>
        </p:txBody>
      </p:sp>
      <p:cxnSp>
        <p:nvCxnSpPr>
          <p:cNvPr id="94" name="Straight Connector 152">
            <a:extLst>
              <a:ext uri="{FF2B5EF4-FFF2-40B4-BE49-F238E27FC236}">
                <a16:creationId xmlns:a16="http://schemas.microsoft.com/office/drawing/2014/main" id="{357F7D0F-2D50-4418-8EB4-564A4B2CEE5B}"/>
              </a:ext>
            </a:extLst>
          </p:cNvPr>
          <p:cNvCxnSpPr>
            <a:cxnSpLocks/>
          </p:cNvCxnSpPr>
          <p:nvPr userDrawn="1"/>
        </p:nvCxnSpPr>
        <p:spPr>
          <a:xfrm>
            <a:off x="223200" y="4106871"/>
            <a:ext cx="11736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C34021B-66EB-9E45-8BD1-64D5855A580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cxnSp>
        <p:nvCxnSpPr>
          <p:cNvPr id="39" name="Straight Connector 38">
            <a:extLst>
              <a:ext uri="{FF2B5EF4-FFF2-40B4-BE49-F238E27FC236}">
                <a16:creationId xmlns:a16="http://schemas.microsoft.com/office/drawing/2014/main" id="{D90A106D-F82D-4A4A-81C2-51E2F76FBD9F}"/>
              </a:ext>
            </a:extLst>
          </p:cNvPr>
          <p:cNvCxnSpPr>
            <a:cxnSpLocks/>
          </p:cNvCxnSpPr>
          <p:nvPr userDrawn="1"/>
        </p:nvCxnSpPr>
        <p:spPr>
          <a:xfrm>
            <a:off x="221435" y="6422971"/>
            <a:ext cx="11736000"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strips(upRight)">
                                      <p:cBhvr>
                                        <p:cTn id="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LEAR3">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DE0A18-E398-40EE-9B5C-EFF1AB1879B0}"/>
              </a:ext>
            </a:extLst>
          </p:cNvPr>
          <p:cNvCxnSpPr>
            <a:cxnSpLocks/>
          </p:cNvCxnSpPr>
          <p:nvPr userDrawn="1"/>
        </p:nvCxnSpPr>
        <p:spPr>
          <a:xfrm>
            <a:off x="221435" y="6422971"/>
            <a:ext cx="11736000" cy="0"/>
          </a:xfrm>
          <a:prstGeom prst="line">
            <a:avLst/>
          </a:prstGeom>
          <a:ln w="9525" cmpd="sng">
            <a:noFill/>
            <a:prstDash val="soli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C34021B-66EB-9E45-8BD1-64D5855A580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spTree>
    <p:extLst>
      <p:ext uri="{BB962C8B-B14F-4D97-AF65-F5344CB8AC3E}">
        <p14:creationId xmlns:p14="http://schemas.microsoft.com/office/powerpoint/2010/main" val="24088257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microsoft.com/office/2007/relationships/hdphoto" Target="../media/hdphoto1.wdp"/><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l="-34000" r="-34000"/>
          </a:stretch>
        </a:blipFill>
        <a:effectLst/>
      </p:bgPr>
    </p:bg>
    <p:spTree>
      <p:nvGrpSpPr>
        <p:cNvPr id="1" name=""/>
        <p:cNvGrpSpPr/>
        <p:nvPr/>
      </p:nvGrpSpPr>
      <p:grpSpPr>
        <a:xfrm>
          <a:off x="0" y="0"/>
          <a:ext cx="0" cy="0"/>
          <a:chOff x="0" y="0"/>
          <a:chExt cx="0" cy="0"/>
        </a:xfrm>
      </p:grpSpPr>
      <p:sp>
        <p:nvSpPr>
          <p:cNvPr id="14" name="Text Box 38"/>
          <p:cNvSpPr txBox="1">
            <a:spLocks noChangeArrowheads="1"/>
          </p:cNvSpPr>
          <p:nvPr userDrawn="1"/>
        </p:nvSpPr>
        <p:spPr bwMode="auto">
          <a:xfrm>
            <a:off x="221404" y="6202800"/>
            <a:ext cx="12118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lgn="l">
              <a:spcBef>
                <a:spcPct val="50000"/>
              </a:spcBef>
            </a:pPr>
            <a:r>
              <a:rPr lang="en-GB" sz="800" noProof="0">
                <a:solidFill>
                  <a:srgbClr val="8197A6"/>
                </a:solidFill>
                <a:latin typeface="Arial" panose="020B0604020202020204" pitchFamily="34" charset="0"/>
                <a:cs typeface="Arial" panose="020B0604020202020204" pitchFamily="34" charset="0"/>
              </a:rPr>
              <a:t> </a:t>
            </a:r>
            <a:endParaRPr lang="en-GB" sz="800" noProof="0" dirty="0">
              <a:solidFill>
                <a:srgbClr val="8197A6"/>
              </a:solidFill>
              <a:latin typeface="Arial" panose="020B0604020202020204" pitchFamily="34" charset="0"/>
              <a:cs typeface="Arial" panose="020B0604020202020204" pitchFamily="34" charset="0"/>
            </a:endParaRPr>
          </a:p>
        </p:txBody>
      </p:sp>
      <p:pic>
        <p:nvPicPr>
          <p:cNvPr id="3" name="Picture 35" hidden="1">
            <a:extLst>
              <a:ext uri="{FF2B5EF4-FFF2-40B4-BE49-F238E27FC236}">
                <a16:creationId xmlns:a16="http://schemas.microsoft.com/office/drawing/2014/main" id="{C995CFAD-3BA1-4EC9-867D-60423D76AD7D}"/>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0" y="0"/>
            <a:ext cx="12225338" cy="6858000"/>
          </a:xfrm>
          <a:prstGeom prst="rect">
            <a:avLst/>
          </a:prstGeom>
        </p:spPr>
      </p:pic>
      <p:sp>
        <p:nvSpPr>
          <p:cNvPr id="9" name="Text Box DG"/>
          <p:cNvSpPr txBox="1">
            <a:spLocks noChangeArrowheads="1"/>
          </p:cNvSpPr>
          <p:nvPr userDrawn="1"/>
        </p:nvSpPr>
        <p:spPr bwMode="auto">
          <a:xfrm>
            <a:off x="772995" y="447366"/>
            <a:ext cx="6706956" cy="21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sz="772" noProof="0" dirty="0"/>
          </a:p>
        </p:txBody>
      </p:sp>
      <p:sp>
        <p:nvSpPr>
          <p:cNvPr id="39" name="Text Box 34"/>
          <p:cNvSpPr txBox="1">
            <a:spLocks noChangeArrowheads="1"/>
          </p:cNvSpPr>
          <p:nvPr userDrawn="1"/>
        </p:nvSpPr>
        <p:spPr bwMode="auto">
          <a:xfrm>
            <a:off x="11587550" y="6176922"/>
            <a:ext cx="36805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0">
            <a:spAutoFit/>
          </a:bodyPr>
          <a:lstStyle/>
          <a:p>
            <a:pPr algn="r">
              <a:spcBef>
                <a:spcPct val="50000"/>
              </a:spcBef>
            </a:pPr>
            <a:r>
              <a:rPr lang="it-IT" sz="800" noProof="1">
                <a:solidFill>
                  <a:schemeClr val="bg1"/>
                </a:solidFill>
                <a:latin typeface="Arial" panose="020B0604020202020204" pitchFamily="34" charset="0"/>
                <a:cs typeface="Arial" panose="020B0604020202020204" pitchFamily="34" charset="0"/>
              </a:rPr>
              <a:t>  </a:t>
            </a:r>
            <a:fld id="{FDAC5C42-9B53-4063-AF51-A40D4C64F718}" type="slidenum">
              <a:rPr lang="it-IT" sz="1400" noProof="1" smtClean="0">
                <a:solidFill>
                  <a:srgbClr val="8197A6"/>
                </a:solidFill>
                <a:latin typeface="Arial" panose="020B0604020202020204" pitchFamily="34" charset="0"/>
                <a:cs typeface="Arial" panose="020B0604020202020204" pitchFamily="34" charset="0"/>
              </a:rPr>
              <a:t>‹#›</a:t>
            </a:fld>
            <a:endParaRPr lang="en-GB" sz="800" noProof="1">
              <a:solidFill>
                <a:srgbClr val="8197A6"/>
              </a:solidFill>
              <a:latin typeface="Arial" panose="020B0604020202020204" pitchFamily="34" charset="0"/>
              <a:cs typeface="Arial" panose="020B0604020202020204" pitchFamily="34" charset="0"/>
            </a:endParaRPr>
          </a:p>
        </p:txBody>
      </p:sp>
      <p:cxnSp>
        <p:nvCxnSpPr>
          <p:cNvPr id="38" name="Straight Connector 37">
            <a:extLst>
              <a:ext uri="{FF2B5EF4-FFF2-40B4-BE49-F238E27FC236}">
                <a16:creationId xmlns:a16="http://schemas.microsoft.com/office/drawing/2014/main" id="{EE71E5B5-6921-4FB2-A9C4-9C2A029FF0B3}"/>
              </a:ext>
            </a:extLst>
          </p:cNvPr>
          <p:cNvCxnSpPr>
            <a:cxnSpLocks/>
          </p:cNvCxnSpPr>
          <p:nvPr userDrawn="1"/>
        </p:nvCxnSpPr>
        <p:spPr>
          <a:xfrm>
            <a:off x="221435" y="6422971"/>
            <a:ext cx="11736000" cy="0"/>
          </a:xfrm>
          <a:prstGeom prst="line">
            <a:avLst/>
          </a:prstGeom>
          <a:ln w="952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B506FE48-4DFE-CB41-8F8F-B4473305C405}"/>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10331489" y="-216085"/>
            <a:ext cx="2093892" cy="1314000"/>
          </a:xfrm>
          <a:prstGeom prst="rect">
            <a:avLst/>
          </a:prstGeom>
        </p:spPr>
      </p:pic>
    </p:spTree>
  </p:cSld>
  <p:clrMap bg1="lt1" tx1="dk1" bg2="lt2" tx2="dk2" accent1="accent1" accent2="accent2" accent3="accent3" accent4="accent4" accent5="accent5" accent6="accent6" hlink="hlink" folHlink="folHlink"/>
  <p:sldLayoutIdLst>
    <p:sldLayoutId id="2147483929" r:id="rId1"/>
    <p:sldLayoutId id="2147483978" r:id="rId2"/>
  </p:sldLayoutIdLst>
  <p:hf hdr="0" dt="0"/>
  <p:txStyles>
    <p:titleStyle>
      <a:lvl1pPr algn="l" rtl="0" eaLnBrk="1" fontAlgn="base" hangingPunct="1">
        <a:spcBef>
          <a:spcPct val="0"/>
        </a:spcBef>
        <a:spcAft>
          <a:spcPct val="0"/>
        </a:spcAft>
        <a:defRPr lang="en-GB" sz="3000" b="1" dirty="0" smtClean="0">
          <a:solidFill>
            <a:schemeClr val="bg1"/>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2122" b="1">
          <a:solidFill>
            <a:schemeClr val="bg1"/>
          </a:solidFill>
          <a:latin typeface="Verdana" pitchFamily="34" charset="0"/>
        </a:defRPr>
      </a:lvl2pPr>
      <a:lvl3pPr algn="l" rtl="0" eaLnBrk="1" fontAlgn="base" hangingPunct="1">
        <a:spcBef>
          <a:spcPct val="0"/>
        </a:spcBef>
        <a:spcAft>
          <a:spcPct val="0"/>
        </a:spcAft>
        <a:defRPr sz="2122" b="1">
          <a:solidFill>
            <a:schemeClr val="bg1"/>
          </a:solidFill>
          <a:latin typeface="Verdana" pitchFamily="34" charset="0"/>
        </a:defRPr>
      </a:lvl3pPr>
      <a:lvl4pPr algn="l" rtl="0" eaLnBrk="1" fontAlgn="base" hangingPunct="1">
        <a:spcBef>
          <a:spcPct val="0"/>
        </a:spcBef>
        <a:spcAft>
          <a:spcPct val="0"/>
        </a:spcAft>
        <a:defRPr sz="2122" b="1">
          <a:solidFill>
            <a:schemeClr val="bg1"/>
          </a:solidFill>
          <a:latin typeface="Verdana" pitchFamily="34" charset="0"/>
        </a:defRPr>
      </a:lvl4pPr>
      <a:lvl5pPr algn="l" rtl="0" eaLnBrk="1" fontAlgn="base" hangingPunct="1">
        <a:spcBef>
          <a:spcPct val="0"/>
        </a:spcBef>
        <a:spcAft>
          <a:spcPct val="0"/>
        </a:spcAft>
        <a:defRPr sz="2122" b="1">
          <a:solidFill>
            <a:schemeClr val="bg1"/>
          </a:solidFill>
          <a:latin typeface="Verdana" pitchFamily="34" charset="0"/>
        </a:defRPr>
      </a:lvl5pPr>
      <a:lvl6pPr marL="441015" algn="l" rtl="0" eaLnBrk="1" fontAlgn="base" hangingPunct="1">
        <a:spcBef>
          <a:spcPct val="0"/>
        </a:spcBef>
        <a:spcAft>
          <a:spcPct val="0"/>
        </a:spcAft>
        <a:defRPr sz="2122" b="1">
          <a:solidFill>
            <a:schemeClr val="bg1"/>
          </a:solidFill>
          <a:latin typeface="Verdana" pitchFamily="34" charset="0"/>
        </a:defRPr>
      </a:lvl6pPr>
      <a:lvl7pPr marL="882030" algn="l" rtl="0" eaLnBrk="1" fontAlgn="base" hangingPunct="1">
        <a:spcBef>
          <a:spcPct val="0"/>
        </a:spcBef>
        <a:spcAft>
          <a:spcPct val="0"/>
        </a:spcAft>
        <a:defRPr sz="2122" b="1">
          <a:solidFill>
            <a:schemeClr val="bg1"/>
          </a:solidFill>
          <a:latin typeface="Verdana" pitchFamily="34" charset="0"/>
        </a:defRPr>
      </a:lvl7pPr>
      <a:lvl8pPr marL="1323045" algn="l" rtl="0" eaLnBrk="1" fontAlgn="base" hangingPunct="1">
        <a:spcBef>
          <a:spcPct val="0"/>
        </a:spcBef>
        <a:spcAft>
          <a:spcPct val="0"/>
        </a:spcAft>
        <a:defRPr sz="2122" b="1">
          <a:solidFill>
            <a:schemeClr val="bg1"/>
          </a:solidFill>
          <a:latin typeface="Verdana" pitchFamily="34" charset="0"/>
        </a:defRPr>
      </a:lvl8pPr>
      <a:lvl9pPr marL="1764060" algn="l" rtl="0" eaLnBrk="1" fontAlgn="base" hangingPunct="1">
        <a:spcBef>
          <a:spcPct val="0"/>
        </a:spcBef>
        <a:spcAft>
          <a:spcPct val="0"/>
        </a:spcAft>
        <a:defRPr sz="2122" b="1">
          <a:solidFill>
            <a:schemeClr val="bg1"/>
          </a:solidFill>
          <a:latin typeface="Verdana" pitchFamily="34" charset="0"/>
        </a:defRPr>
      </a:lvl9pPr>
    </p:titleStyle>
    <p:bodyStyle>
      <a:lvl1pPr marL="0" indent="0" algn="l" rtl="0" eaLnBrk="1" fontAlgn="base" hangingPunct="1">
        <a:lnSpc>
          <a:spcPct val="119000"/>
        </a:lnSpc>
        <a:spcBef>
          <a:spcPct val="20000"/>
        </a:spcBef>
        <a:spcAft>
          <a:spcPct val="0"/>
        </a:spcAft>
        <a:buClr>
          <a:srgbClr val="8197A6"/>
        </a:buClr>
        <a:buFont typeface="Arial" panose="020B0604020202020204" pitchFamily="34" charset="0"/>
        <a:buNone/>
        <a:defRPr lang="en-GB" sz="1800" dirty="0" smtClean="0">
          <a:solidFill>
            <a:srgbClr val="8197A6"/>
          </a:solidFill>
          <a:latin typeface="Arial" panose="020B0604020202020204" pitchFamily="34" charset="0"/>
          <a:ea typeface="+mn-ea"/>
          <a:cs typeface="Arial" panose="020B0604020202020204" pitchFamily="34" charset="0"/>
        </a:defRPr>
      </a:lvl1pPr>
      <a:lvl2pPr marL="781326" indent="0" algn="l" rtl="0" eaLnBrk="1" fontAlgn="base" hangingPunct="1">
        <a:lnSpc>
          <a:spcPct val="119000"/>
        </a:lnSpc>
        <a:spcBef>
          <a:spcPct val="20000"/>
        </a:spcBef>
        <a:spcAft>
          <a:spcPct val="0"/>
        </a:spcAft>
        <a:buClr>
          <a:schemeClr val="accent1"/>
        </a:buClr>
        <a:buFont typeface="Verdana" pitchFamily="34" charset="0"/>
        <a:buNone/>
        <a:defRPr lang="en-GB" sz="1800" dirty="0" smtClean="0">
          <a:solidFill>
            <a:srgbClr val="8197A6"/>
          </a:solidFill>
          <a:latin typeface="Arial" panose="020B0604020202020204" pitchFamily="34" charset="0"/>
          <a:ea typeface="+mn-ea"/>
          <a:cs typeface="Arial" panose="020B0604020202020204" pitchFamily="34" charset="0"/>
        </a:defRPr>
      </a:lvl2pPr>
      <a:lvl3pPr marL="1357771" indent="0" algn="l" rtl="0" eaLnBrk="1" fontAlgn="base" hangingPunct="1">
        <a:lnSpc>
          <a:spcPct val="119000"/>
        </a:lnSpc>
        <a:spcBef>
          <a:spcPct val="20000"/>
        </a:spcBef>
        <a:spcAft>
          <a:spcPct val="0"/>
        </a:spcAft>
        <a:buClr>
          <a:schemeClr val="accent1"/>
        </a:buClr>
        <a:buFont typeface="Verdana" pitchFamily="34" charset="0"/>
        <a:buNone/>
        <a:defRPr lang="en-GB" sz="1800" dirty="0" smtClean="0">
          <a:solidFill>
            <a:srgbClr val="8197A6"/>
          </a:solidFill>
          <a:latin typeface="Arial" panose="020B0604020202020204" pitchFamily="34" charset="0"/>
          <a:ea typeface="+mn-ea"/>
          <a:cs typeface="Arial" panose="020B0604020202020204" pitchFamily="34" charset="0"/>
        </a:defRPr>
      </a:lvl3pPr>
      <a:lvl4pPr marL="1934216" indent="0" algn="l" rtl="0" eaLnBrk="1" fontAlgn="base" hangingPunct="1">
        <a:lnSpc>
          <a:spcPct val="119000"/>
        </a:lnSpc>
        <a:spcBef>
          <a:spcPct val="20000"/>
        </a:spcBef>
        <a:spcAft>
          <a:spcPct val="0"/>
        </a:spcAft>
        <a:buClr>
          <a:schemeClr val="accent1"/>
        </a:buClr>
        <a:buFont typeface="Verdana" pitchFamily="34" charset="0"/>
        <a:buNone/>
        <a:defRPr lang="en-GB" sz="1800" dirty="0" smtClean="0">
          <a:solidFill>
            <a:srgbClr val="8197A6"/>
          </a:solidFill>
          <a:latin typeface="Arial" panose="020B0604020202020204" pitchFamily="34" charset="0"/>
          <a:ea typeface="+mn-ea"/>
          <a:cs typeface="Arial" panose="020B0604020202020204" pitchFamily="34" charset="0"/>
        </a:defRPr>
      </a:lvl4pPr>
      <a:lvl5pPr marL="2510661" indent="0" algn="l" rtl="0" eaLnBrk="1" fontAlgn="base" hangingPunct="1">
        <a:lnSpc>
          <a:spcPct val="119000"/>
        </a:lnSpc>
        <a:spcBef>
          <a:spcPct val="20000"/>
        </a:spcBef>
        <a:spcAft>
          <a:spcPct val="0"/>
        </a:spcAft>
        <a:buClr>
          <a:schemeClr val="accent1"/>
        </a:buClr>
        <a:buFont typeface="Verdana" pitchFamily="34" charset="0"/>
        <a:buNone/>
        <a:defRPr lang="en-GB" sz="1800" dirty="0" smtClean="0">
          <a:solidFill>
            <a:srgbClr val="8197A6"/>
          </a:solidFill>
          <a:latin typeface="Arial" panose="020B0604020202020204" pitchFamily="34" charset="0"/>
          <a:ea typeface="+mn-ea"/>
          <a:cs typeface="Arial" panose="020B0604020202020204" pitchFamily="34" charset="0"/>
        </a:defRPr>
      </a:lvl5pPr>
      <a:lvl6pPr marL="3356615" indent="-404264" algn="l" rtl="0" eaLnBrk="1" fontAlgn="base" hangingPunct="1">
        <a:lnSpc>
          <a:spcPct val="119000"/>
        </a:lnSpc>
        <a:spcBef>
          <a:spcPct val="20000"/>
        </a:spcBef>
        <a:spcAft>
          <a:spcPct val="0"/>
        </a:spcAft>
        <a:buClr>
          <a:schemeClr val="accent1"/>
        </a:buClr>
        <a:buFont typeface="Verdana" pitchFamily="34" charset="0"/>
        <a:buChar char="–"/>
        <a:defRPr sz="1543">
          <a:solidFill>
            <a:schemeClr val="bg2"/>
          </a:solidFill>
          <a:latin typeface="+mn-lt"/>
        </a:defRPr>
      </a:lvl6pPr>
      <a:lvl7pPr marL="3797630" indent="-404264" algn="l" rtl="0" eaLnBrk="1" fontAlgn="base" hangingPunct="1">
        <a:lnSpc>
          <a:spcPct val="119000"/>
        </a:lnSpc>
        <a:spcBef>
          <a:spcPct val="20000"/>
        </a:spcBef>
        <a:spcAft>
          <a:spcPct val="0"/>
        </a:spcAft>
        <a:buClr>
          <a:schemeClr val="accent1"/>
        </a:buClr>
        <a:buFont typeface="Verdana" pitchFamily="34" charset="0"/>
        <a:buChar char="–"/>
        <a:defRPr sz="1543">
          <a:solidFill>
            <a:schemeClr val="bg2"/>
          </a:solidFill>
          <a:latin typeface="+mn-lt"/>
        </a:defRPr>
      </a:lvl7pPr>
      <a:lvl8pPr marL="4238645" indent="-404264" algn="l" rtl="0" eaLnBrk="1" fontAlgn="base" hangingPunct="1">
        <a:lnSpc>
          <a:spcPct val="119000"/>
        </a:lnSpc>
        <a:spcBef>
          <a:spcPct val="20000"/>
        </a:spcBef>
        <a:spcAft>
          <a:spcPct val="0"/>
        </a:spcAft>
        <a:buClr>
          <a:schemeClr val="accent1"/>
        </a:buClr>
        <a:buFont typeface="Verdana" pitchFamily="34" charset="0"/>
        <a:buChar char="–"/>
        <a:defRPr sz="1543">
          <a:solidFill>
            <a:schemeClr val="bg2"/>
          </a:solidFill>
          <a:latin typeface="+mn-lt"/>
        </a:defRPr>
      </a:lvl8pPr>
      <a:lvl9pPr marL="4679660" indent="-404264" algn="l" rtl="0" eaLnBrk="1" fontAlgn="base" hangingPunct="1">
        <a:lnSpc>
          <a:spcPct val="119000"/>
        </a:lnSpc>
        <a:spcBef>
          <a:spcPct val="20000"/>
        </a:spcBef>
        <a:spcAft>
          <a:spcPct val="0"/>
        </a:spcAft>
        <a:buClr>
          <a:schemeClr val="accent1"/>
        </a:buClr>
        <a:buFont typeface="Verdana" pitchFamily="34" charset="0"/>
        <a:buChar char="–"/>
        <a:defRPr sz="1543">
          <a:solidFill>
            <a:schemeClr val="bg2"/>
          </a:solidFill>
          <a:latin typeface="+mn-lt"/>
        </a:defRPr>
      </a:lvl9pPr>
    </p:bodyStyle>
    <p:otherStyle>
      <a:defPPr>
        <a:defRPr lang="en-US"/>
      </a:defPPr>
      <a:lvl1pPr marL="0" algn="l" defTabSz="882030" rtl="0" eaLnBrk="1" latinLnBrk="0" hangingPunct="1">
        <a:defRPr sz="1736" kern="1200">
          <a:solidFill>
            <a:schemeClr val="tx1"/>
          </a:solidFill>
          <a:latin typeface="+mn-lt"/>
          <a:ea typeface="+mn-ea"/>
          <a:cs typeface="+mn-cs"/>
        </a:defRPr>
      </a:lvl1pPr>
      <a:lvl2pPr marL="441015" algn="l" defTabSz="882030" rtl="0" eaLnBrk="1" latinLnBrk="0" hangingPunct="1">
        <a:defRPr sz="1736" kern="1200">
          <a:solidFill>
            <a:schemeClr val="tx1"/>
          </a:solidFill>
          <a:latin typeface="+mn-lt"/>
          <a:ea typeface="+mn-ea"/>
          <a:cs typeface="+mn-cs"/>
        </a:defRPr>
      </a:lvl2pPr>
      <a:lvl3pPr marL="882030" algn="l" defTabSz="882030" rtl="0" eaLnBrk="1" latinLnBrk="0" hangingPunct="1">
        <a:defRPr sz="1736" kern="1200">
          <a:solidFill>
            <a:schemeClr val="tx1"/>
          </a:solidFill>
          <a:latin typeface="+mn-lt"/>
          <a:ea typeface="+mn-ea"/>
          <a:cs typeface="+mn-cs"/>
        </a:defRPr>
      </a:lvl3pPr>
      <a:lvl4pPr marL="1323045" algn="l" defTabSz="882030" rtl="0" eaLnBrk="1" latinLnBrk="0" hangingPunct="1">
        <a:defRPr sz="1736" kern="1200">
          <a:solidFill>
            <a:schemeClr val="tx1"/>
          </a:solidFill>
          <a:latin typeface="+mn-lt"/>
          <a:ea typeface="+mn-ea"/>
          <a:cs typeface="+mn-cs"/>
        </a:defRPr>
      </a:lvl4pPr>
      <a:lvl5pPr marL="1764060" algn="l" defTabSz="882030" rtl="0" eaLnBrk="1" latinLnBrk="0" hangingPunct="1">
        <a:defRPr sz="1736" kern="1200">
          <a:solidFill>
            <a:schemeClr val="tx1"/>
          </a:solidFill>
          <a:latin typeface="+mn-lt"/>
          <a:ea typeface="+mn-ea"/>
          <a:cs typeface="+mn-cs"/>
        </a:defRPr>
      </a:lvl5pPr>
      <a:lvl6pPr marL="2205076" algn="l" defTabSz="882030" rtl="0" eaLnBrk="1" latinLnBrk="0" hangingPunct="1">
        <a:defRPr sz="1736" kern="1200">
          <a:solidFill>
            <a:schemeClr val="tx1"/>
          </a:solidFill>
          <a:latin typeface="+mn-lt"/>
          <a:ea typeface="+mn-ea"/>
          <a:cs typeface="+mn-cs"/>
        </a:defRPr>
      </a:lvl6pPr>
      <a:lvl7pPr marL="2646091" algn="l" defTabSz="882030" rtl="0" eaLnBrk="1" latinLnBrk="0" hangingPunct="1">
        <a:defRPr sz="1736" kern="1200">
          <a:solidFill>
            <a:schemeClr val="tx1"/>
          </a:solidFill>
          <a:latin typeface="+mn-lt"/>
          <a:ea typeface="+mn-ea"/>
          <a:cs typeface="+mn-cs"/>
        </a:defRPr>
      </a:lvl7pPr>
      <a:lvl8pPr marL="3087106" algn="l" defTabSz="882030" rtl="0" eaLnBrk="1" latinLnBrk="0" hangingPunct="1">
        <a:defRPr sz="1736" kern="1200">
          <a:solidFill>
            <a:schemeClr val="tx1"/>
          </a:solidFill>
          <a:latin typeface="+mn-lt"/>
          <a:ea typeface="+mn-ea"/>
          <a:cs typeface="+mn-cs"/>
        </a:defRPr>
      </a:lvl8pPr>
      <a:lvl9pPr marL="3528121" algn="l" defTabSz="882030" rtl="0" eaLnBrk="1" latinLnBrk="0" hangingPunct="1">
        <a:defRPr sz="173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5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34.jpeg"/><Relationship Id="rId12" Type="http://schemas.openxmlformats.org/officeDocument/2006/relationships/image" Target="../media/image4.jpe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43.png"/><Relationship Id="rId5" Type="http://schemas.openxmlformats.org/officeDocument/2006/relationships/image" Target="../media/image32.png"/><Relationship Id="rId10" Type="http://schemas.openxmlformats.org/officeDocument/2006/relationships/image" Target="../media/image42.emf"/><Relationship Id="rId4" Type="http://schemas.openxmlformats.org/officeDocument/2006/relationships/image" Target="../media/image39.png"/><Relationship Id="rId9"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9"/>
          <p:cNvSpPr txBox="1">
            <a:spLocks noChangeArrowheads="1"/>
          </p:cNvSpPr>
          <p:nvPr/>
        </p:nvSpPr>
        <p:spPr bwMode="auto">
          <a:xfrm>
            <a:off x="144659" y="1722340"/>
            <a:ext cx="11936017" cy="107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202" tIns="44101" rIns="88202" bIns="44101" numCol="1" anchor="b" anchorCtr="0" compatLnSpc="1">
            <a:prstTxWarp prst="textNoShape">
              <a:avLst/>
            </a:prstTxWarp>
            <a:spAutoFit/>
          </a:bodyPr>
          <a:lstStyle/>
          <a:p>
            <a:pPr algn="ctr" defTabSz="882030">
              <a:defRPr/>
            </a:pPr>
            <a:r>
              <a:rPr lang="en-US" sz="3200" b="1" dirty="0">
                <a:solidFill>
                  <a:schemeClr val="bg1"/>
                </a:solidFill>
                <a:latin typeface="NotesEsa" panose="02000506030000020004" pitchFamily="2" charset="0"/>
                <a:ea typeface="+mj-ea"/>
                <a:cs typeface="Arial" panose="020B0604020202020204" pitchFamily="34" charset="0"/>
              </a:rPr>
              <a:t>Machine Learning Techniques for Automated ULF Wave Recognition in Swarm Time Series</a:t>
            </a:r>
            <a:endParaRPr lang="en-GB" sz="3200" b="1" dirty="0">
              <a:solidFill>
                <a:schemeClr val="bg1"/>
              </a:solidFill>
              <a:latin typeface="NotesEsa" panose="02000506030000020004" pitchFamily="2" charset="0"/>
              <a:ea typeface="+mj-ea"/>
              <a:cs typeface="Arial" panose="020B0604020202020204" pitchFamily="34" charset="0"/>
            </a:endParaRPr>
          </a:p>
        </p:txBody>
      </p:sp>
      <p:sp>
        <p:nvSpPr>
          <p:cNvPr id="2" name="Text Box 99">
            <a:extLst>
              <a:ext uri="{FF2B5EF4-FFF2-40B4-BE49-F238E27FC236}">
                <a16:creationId xmlns:a16="http://schemas.microsoft.com/office/drawing/2014/main" id="{B06A49EE-0921-4A0E-99D9-29F5A2AC6E1F}"/>
              </a:ext>
            </a:extLst>
          </p:cNvPr>
          <p:cNvSpPr/>
          <p:nvPr/>
        </p:nvSpPr>
        <p:spPr>
          <a:xfrm>
            <a:off x="7288567" y="5590659"/>
            <a:ext cx="4750834" cy="217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GB" sz="1200" dirty="0">
              <a:latin typeface="Arial" panose="020B0604020202020204" pitchFamily="34" charset="0"/>
              <a:cs typeface="Arial" panose="020B0604020202020204" pitchFamily="34" charset="0"/>
            </a:endParaRPr>
          </a:p>
        </p:txBody>
      </p:sp>
      <p:sp>
        <p:nvSpPr>
          <p:cNvPr id="6" name="Rectangle 19"/>
          <p:cNvSpPr txBox="1">
            <a:spLocks noChangeArrowheads="1"/>
          </p:cNvSpPr>
          <p:nvPr/>
        </p:nvSpPr>
        <p:spPr bwMode="auto">
          <a:xfrm>
            <a:off x="0" y="4061712"/>
            <a:ext cx="12225338" cy="2428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8202" tIns="44101" rIns="88202" bIns="44101" numCol="1" anchor="b" anchorCtr="0" compatLnSpc="1">
            <a:prstTxWarp prst="textNoShape">
              <a:avLst/>
            </a:prstTxWarp>
            <a:spAutoFit/>
          </a:bodyPr>
          <a:lstStyle/>
          <a:p>
            <a:pPr algn="ctr" defTabSz="882030">
              <a:defRPr/>
            </a:pPr>
            <a:r>
              <a:rPr lang="pt-BR" sz="2800" b="1" dirty="0">
                <a:solidFill>
                  <a:schemeClr val="bg1"/>
                </a:solidFill>
                <a:latin typeface="NotesEsa" panose="02000506030000020004" pitchFamily="2" charset="0"/>
                <a:cs typeface="Arial" panose="020B0604020202020204" pitchFamily="34" charset="0"/>
              </a:rPr>
              <a:t>G. Balasis(1), C. Papadimitriou(1,2,3), A. Antonopoulou(1), </a:t>
            </a:r>
          </a:p>
          <a:p>
            <a:pPr algn="ctr" defTabSz="882030">
              <a:defRPr/>
            </a:pPr>
            <a:r>
              <a:rPr lang="pt-BR" sz="2800" b="1" dirty="0">
                <a:solidFill>
                  <a:schemeClr val="bg1"/>
                </a:solidFill>
                <a:latin typeface="NotesEsa" panose="02000506030000020004" pitchFamily="2" charset="0"/>
                <a:cs typeface="Arial" panose="020B0604020202020204" pitchFamily="34" charset="0"/>
              </a:rPr>
              <a:t>S. A. Giamini(1,2,3), Z. Boutsi(1,3), O. Giannakis(1), and R. Haagmans(4)</a:t>
            </a:r>
            <a:endParaRPr lang="en-US" sz="2800" b="1" i="1" dirty="0">
              <a:solidFill>
                <a:schemeClr val="bg1"/>
              </a:solidFill>
              <a:latin typeface="NotesEsa" panose="02000506030000020004" pitchFamily="2" charset="0"/>
              <a:ea typeface="+mj-ea"/>
              <a:cs typeface="Arial" panose="020B0604020202020204" pitchFamily="34" charset="0"/>
            </a:endParaRPr>
          </a:p>
          <a:p>
            <a:pPr algn="ctr" defTabSz="882030">
              <a:defRPr/>
            </a:pPr>
            <a:r>
              <a:rPr lang="en-US" sz="2400" b="1" i="1" dirty="0">
                <a:solidFill>
                  <a:schemeClr val="bg1"/>
                </a:solidFill>
                <a:latin typeface="NotesEsa" panose="02000506030000020004" pitchFamily="2" charset="0"/>
                <a:ea typeface="+mj-ea"/>
                <a:cs typeface="Arial" panose="020B0604020202020204" pitchFamily="34" charset="0"/>
              </a:rPr>
              <a:t>(1) IAASARS – National Observatory of Athens (NOA), </a:t>
            </a:r>
          </a:p>
          <a:p>
            <a:pPr algn="ctr" defTabSz="882030">
              <a:defRPr/>
            </a:pPr>
            <a:r>
              <a:rPr lang="en-US" sz="2400" b="1" i="1" dirty="0">
                <a:solidFill>
                  <a:schemeClr val="bg1"/>
                </a:solidFill>
                <a:latin typeface="NotesEsa" panose="02000506030000020004" pitchFamily="2" charset="0"/>
                <a:ea typeface="+mj-ea"/>
                <a:cs typeface="Arial" panose="020B0604020202020204" pitchFamily="34" charset="0"/>
              </a:rPr>
              <a:t>(2) Space Applications and Research Consultancy (SPARC), </a:t>
            </a:r>
          </a:p>
          <a:p>
            <a:pPr algn="ctr" defTabSz="882030">
              <a:defRPr/>
            </a:pPr>
            <a:r>
              <a:rPr lang="en-US" sz="2400" b="1" i="1" dirty="0">
                <a:solidFill>
                  <a:schemeClr val="bg1"/>
                </a:solidFill>
                <a:latin typeface="NotesEsa" panose="02000506030000020004" pitchFamily="2" charset="0"/>
                <a:ea typeface="+mj-ea"/>
                <a:cs typeface="Arial" panose="020B0604020202020204" pitchFamily="34" charset="0"/>
              </a:rPr>
              <a:t>(3) National &amp; </a:t>
            </a:r>
            <a:r>
              <a:rPr lang="en-US" sz="2400" b="1" i="1" dirty="0" err="1">
                <a:solidFill>
                  <a:schemeClr val="bg1"/>
                </a:solidFill>
                <a:latin typeface="NotesEsa" panose="02000506030000020004" pitchFamily="2" charset="0"/>
                <a:ea typeface="+mj-ea"/>
                <a:cs typeface="Arial" panose="020B0604020202020204" pitchFamily="34" charset="0"/>
              </a:rPr>
              <a:t>Kapodistrian</a:t>
            </a:r>
            <a:r>
              <a:rPr lang="en-US" sz="2400" b="1" i="1" dirty="0">
                <a:solidFill>
                  <a:schemeClr val="bg1"/>
                </a:solidFill>
                <a:latin typeface="NotesEsa" panose="02000506030000020004" pitchFamily="2" charset="0"/>
                <a:ea typeface="+mj-ea"/>
                <a:cs typeface="Arial" panose="020B0604020202020204" pitchFamily="34" charset="0"/>
              </a:rPr>
              <a:t> University of Athens,</a:t>
            </a:r>
          </a:p>
          <a:p>
            <a:pPr algn="ctr" defTabSz="882030">
              <a:defRPr/>
            </a:pPr>
            <a:r>
              <a:rPr lang="en-US" sz="2400" b="1" i="1" dirty="0">
                <a:solidFill>
                  <a:schemeClr val="bg1"/>
                </a:solidFill>
                <a:latin typeface="NotesEsa" panose="02000506030000020004" pitchFamily="2" charset="0"/>
                <a:ea typeface="+mj-ea"/>
                <a:cs typeface="Arial" panose="020B0604020202020204" pitchFamily="34" charset="0"/>
              </a:rPr>
              <a:t>(4) ESTEC, European Space Agency</a:t>
            </a:r>
          </a:p>
        </p:txBody>
      </p:sp>
      <p:sp>
        <p:nvSpPr>
          <p:cNvPr id="5" name="TextBox 4">
            <a:extLst>
              <a:ext uri="{FF2B5EF4-FFF2-40B4-BE49-F238E27FC236}">
                <a16:creationId xmlns:a16="http://schemas.microsoft.com/office/drawing/2014/main" id="{F5FDDEC7-E71F-4461-A5E6-ACBF8CA50B64}"/>
              </a:ext>
            </a:extLst>
          </p:cNvPr>
          <p:cNvSpPr txBox="1"/>
          <p:nvPr/>
        </p:nvSpPr>
        <p:spPr>
          <a:xfrm>
            <a:off x="3432385" y="6519446"/>
            <a:ext cx="5360566" cy="338554"/>
          </a:xfrm>
          <a:prstGeom prst="rect">
            <a:avLst/>
          </a:prstGeom>
          <a:noFill/>
        </p:spPr>
        <p:txBody>
          <a:bodyPr wrap="square" rtlCol="0">
            <a:spAutoFit/>
          </a:bodyPr>
          <a:lstStyle/>
          <a:p>
            <a:pPr algn="ctr"/>
            <a:r>
              <a:rPr lang="en-US" sz="800" b="1" dirty="0">
                <a:solidFill>
                  <a:schemeClr val="bg1"/>
                </a:solidFill>
              </a:rPr>
              <a:t>Machine Learning in </a:t>
            </a:r>
            <a:r>
              <a:rPr lang="en-US" sz="800" b="1" dirty="0" err="1">
                <a:solidFill>
                  <a:schemeClr val="bg1"/>
                </a:solidFill>
              </a:rPr>
              <a:t>Heliophysics</a:t>
            </a:r>
            <a:endParaRPr lang="en-US" sz="800" b="1" dirty="0">
              <a:solidFill>
                <a:schemeClr val="bg1"/>
              </a:solidFill>
            </a:endParaRPr>
          </a:p>
          <a:p>
            <a:pPr algn="ctr"/>
            <a:r>
              <a:rPr lang="en-US" sz="800" b="1" dirty="0">
                <a:solidFill>
                  <a:schemeClr val="bg1"/>
                </a:solidFill>
              </a:rPr>
              <a:t>21-25 March 2022, Boulder (CO), USA</a:t>
            </a:r>
          </a:p>
        </p:txBody>
      </p:sp>
      <p:pic>
        <p:nvPicPr>
          <p:cNvPr id="7" name="Picture 2" descr="https://www.astro.noa.gr/en/intranet/images/IAASARS_logo_EN.jpg">
            <a:extLst>
              <a:ext uri="{FF2B5EF4-FFF2-40B4-BE49-F238E27FC236}">
                <a16:creationId xmlns:a16="http://schemas.microsoft.com/office/drawing/2014/main" id="{4C8DE654-D7FC-40BF-A86B-43292CA8379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34" t="16124" r="6773" b="2407"/>
          <a:stretch/>
        </p:blipFill>
        <p:spPr bwMode="auto">
          <a:xfrm>
            <a:off x="0" y="1"/>
            <a:ext cx="716607" cy="66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02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nodePh="1">
                                  <p:stCondLst>
                                    <p:cond delay="0"/>
                                  </p:stCondLst>
                                  <p:endCondLst>
                                    <p:cond evt="begin" delay="0">
                                      <p:tn val="9"/>
                                    </p:cond>
                                  </p:endCondLst>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additive="base">
                                        <p:cTn id="11" dur="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decel="10000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1000" fill="hold"/>
                                        <p:tgtEl>
                                          <p:spTgt spid="6"/>
                                        </p:tgtEl>
                                        <p:attrNameLst>
                                          <p:attrName>ppt_x</p:attrName>
                                        </p:attrNameLst>
                                      </p:cBhvr>
                                      <p:tavLst>
                                        <p:tav tm="0">
                                          <p:val>
                                            <p:strVal val="0-#ppt_w/2"/>
                                          </p:val>
                                        </p:tav>
                                        <p:tav tm="100000">
                                          <p:val>
                                            <p:strVal val="#ppt_x"/>
                                          </p:val>
                                        </p:tav>
                                      </p:tavLst>
                                    </p:anim>
                                    <p:anim calcmode="lin" valueType="num">
                                      <p:cBhvr additive="base">
                                        <p:cTn id="17"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build="allAtOnce"/>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128B06-5CA4-DB45-8267-1A47ABCBD238}"/>
              </a:ext>
            </a:extLst>
          </p:cNvPr>
          <p:cNvSpPr txBox="1"/>
          <p:nvPr/>
        </p:nvSpPr>
        <p:spPr>
          <a:xfrm>
            <a:off x="219600" y="950861"/>
            <a:ext cx="11764800" cy="461665"/>
          </a:xfrm>
          <a:prstGeom prst="rect">
            <a:avLst/>
          </a:prstGeom>
          <a:noFill/>
        </p:spPr>
        <p:txBody>
          <a:bodyPr wrap="square" rtlCol="0">
            <a:spAutoFit/>
          </a:bodyPr>
          <a:lstStyle/>
          <a:p>
            <a:r>
              <a:rPr lang="en-GB" sz="2400" dirty="0">
                <a:solidFill>
                  <a:schemeClr val="bg1"/>
                </a:solidFill>
              </a:rPr>
              <a:t>ULF Wave Detection &amp; Classification</a:t>
            </a:r>
          </a:p>
        </p:txBody>
      </p:sp>
      <p:sp>
        <p:nvSpPr>
          <p:cNvPr id="7" name="Text Placeholder 14">
            <a:extLst>
              <a:ext uri="{FF2B5EF4-FFF2-40B4-BE49-F238E27FC236}">
                <a16:creationId xmlns:a16="http://schemas.microsoft.com/office/drawing/2014/main" id="{3617BC8D-FED7-4584-8582-EDEE34768BC8}"/>
              </a:ext>
            </a:extLst>
          </p:cNvPr>
          <p:cNvSpPr>
            <a:spLocks noGrp="1"/>
          </p:cNvSpPr>
          <p:nvPr/>
        </p:nvSpPr>
        <p:spPr>
          <a:xfrm>
            <a:off x="1144118" y="1451332"/>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fontAlgn="auto">
              <a:spcAft>
                <a:spcPts val="0"/>
              </a:spcAft>
            </a:pPr>
            <a:r>
              <a:rPr lang="en-GB" u="sng" dirty="0">
                <a:solidFill>
                  <a:schemeClr val="bg1"/>
                </a:solidFill>
              </a:rPr>
              <a:t>False Positive</a:t>
            </a:r>
            <a:endParaRPr lang="x-none" u="sng" dirty="0">
              <a:solidFill>
                <a:schemeClr val="bg1"/>
              </a:solidFill>
            </a:endParaRPr>
          </a:p>
        </p:txBody>
      </p:sp>
      <p:sp>
        <p:nvSpPr>
          <p:cNvPr id="8" name="Text Placeholder 15">
            <a:extLst>
              <a:ext uri="{FF2B5EF4-FFF2-40B4-BE49-F238E27FC236}">
                <a16:creationId xmlns:a16="http://schemas.microsoft.com/office/drawing/2014/main" id="{8A6DD0F3-181F-4CD3-A66E-85AC25AA9EAC}"/>
              </a:ext>
            </a:extLst>
          </p:cNvPr>
          <p:cNvSpPr>
            <a:spLocks noGrp="1"/>
          </p:cNvSpPr>
          <p:nvPr/>
        </p:nvSpPr>
        <p:spPr>
          <a:xfrm>
            <a:off x="6187281" y="1405294"/>
            <a:ext cx="4497388"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fontAlgn="auto">
              <a:spcAft>
                <a:spcPts val="0"/>
              </a:spcAft>
            </a:pPr>
            <a:r>
              <a:rPr lang="en-GB" u="sng" dirty="0">
                <a:solidFill>
                  <a:schemeClr val="bg1"/>
                </a:solidFill>
              </a:rPr>
              <a:t>Plasma Instability</a:t>
            </a:r>
            <a:endParaRPr lang="x-none" u="sng" dirty="0">
              <a:solidFill>
                <a:schemeClr val="bg1"/>
              </a:solidFill>
            </a:endParaRPr>
          </a:p>
        </p:txBody>
      </p:sp>
      <p:pic>
        <p:nvPicPr>
          <p:cNvPr id="11" name="Content Placeholder 12">
            <a:extLst>
              <a:ext uri="{FF2B5EF4-FFF2-40B4-BE49-F238E27FC236}">
                <a16:creationId xmlns:a16="http://schemas.microsoft.com/office/drawing/2014/main" id="{7918A525-20D2-45FF-9286-D0FA115E74FA}"/>
              </a:ext>
            </a:extLst>
          </p:cNvPr>
          <p:cNvPicPr>
            <a:picLocks noGrp="1"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8160" y="2428983"/>
            <a:ext cx="4464496" cy="2379381"/>
          </a:xfrm>
          <a:prstGeom prst="rect">
            <a:avLst/>
          </a:prstGeom>
        </p:spPr>
      </p:pic>
      <p:pic>
        <p:nvPicPr>
          <p:cNvPr id="12" name="Content Placeholder 14">
            <a:extLst>
              <a:ext uri="{FF2B5EF4-FFF2-40B4-BE49-F238E27FC236}">
                <a16:creationId xmlns:a16="http://schemas.microsoft.com/office/drawing/2014/main" id="{4AD6EFCD-DCAB-46CA-A719-07F5C7195792}"/>
              </a:ext>
            </a:extLst>
          </p:cNvPr>
          <p:cNvPicPr>
            <a:picLocks noGrp="1"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8477" y="2428982"/>
            <a:ext cx="4486483" cy="2391542"/>
          </a:xfrm>
          <a:prstGeom prst="rect">
            <a:avLst/>
          </a:prstGeom>
        </p:spPr>
      </p:pic>
      <p:sp>
        <p:nvSpPr>
          <p:cNvPr id="9" name="TextBox 8">
            <a:extLst>
              <a:ext uri="{FF2B5EF4-FFF2-40B4-BE49-F238E27FC236}">
                <a16:creationId xmlns:a16="http://schemas.microsoft.com/office/drawing/2014/main" id="{A9FB661A-1F3F-4D46-936D-6406299AFCA7}"/>
              </a:ext>
            </a:extLst>
          </p:cNvPr>
          <p:cNvSpPr txBox="1"/>
          <p:nvPr/>
        </p:nvSpPr>
        <p:spPr>
          <a:xfrm>
            <a:off x="3432385" y="6519446"/>
            <a:ext cx="5360566" cy="338554"/>
          </a:xfrm>
          <a:prstGeom prst="rect">
            <a:avLst/>
          </a:prstGeom>
          <a:noFill/>
        </p:spPr>
        <p:txBody>
          <a:bodyPr wrap="square" rtlCol="0">
            <a:spAutoFit/>
          </a:bodyPr>
          <a:lstStyle/>
          <a:p>
            <a:pPr algn="ctr"/>
            <a:r>
              <a:rPr lang="en-US" sz="800" b="1" dirty="0">
                <a:solidFill>
                  <a:schemeClr val="bg1"/>
                </a:solidFill>
              </a:rPr>
              <a:t>Machine Learning in </a:t>
            </a:r>
            <a:r>
              <a:rPr lang="en-US" sz="800" b="1" dirty="0" err="1">
                <a:solidFill>
                  <a:schemeClr val="bg1"/>
                </a:solidFill>
              </a:rPr>
              <a:t>Heliophysics</a:t>
            </a:r>
            <a:endParaRPr lang="en-US" sz="800" b="1" dirty="0">
              <a:solidFill>
                <a:schemeClr val="bg1"/>
              </a:solidFill>
            </a:endParaRPr>
          </a:p>
          <a:p>
            <a:pPr algn="ctr"/>
            <a:r>
              <a:rPr lang="en-US" sz="800" b="1" dirty="0">
                <a:solidFill>
                  <a:schemeClr val="bg1"/>
                </a:solidFill>
              </a:rPr>
              <a:t>21-25 March 2022, Boulder (CO), USA</a:t>
            </a:r>
          </a:p>
        </p:txBody>
      </p:sp>
      <p:pic>
        <p:nvPicPr>
          <p:cNvPr id="10" name="Picture 2" descr="https://www.astro.noa.gr/en/intranet/images/IAASARS_logo_EN.jpg">
            <a:extLst>
              <a:ext uri="{FF2B5EF4-FFF2-40B4-BE49-F238E27FC236}">
                <a16:creationId xmlns:a16="http://schemas.microsoft.com/office/drawing/2014/main" id="{45AC4DF6-6C83-4C1D-A2A9-0A4EDCC590A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134" t="16124" r="6773" b="2407"/>
          <a:stretch/>
        </p:blipFill>
        <p:spPr bwMode="auto">
          <a:xfrm>
            <a:off x="0" y="1"/>
            <a:ext cx="716607" cy="66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679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EC819FE-71DD-4432-ACCA-09AB45CF9924}"/>
              </a:ext>
            </a:extLst>
          </p:cNvPr>
          <p:cNvSpPr>
            <a:spLocks noGrp="1"/>
          </p:cNvSpPr>
          <p:nvPr>
            <p:ph idx="4294967295"/>
          </p:nvPr>
        </p:nvSpPr>
        <p:spPr>
          <a:xfrm>
            <a:off x="4903076" y="1429944"/>
            <a:ext cx="7036374" cy="4822810"/>
          </a:xfrm>
          <a:prstGeom prst="rect">
            <a:avLst/>
          </a:prstGeom>
        </p:spPr>
        <p:txBody>
          <a:bodyPr/>
          <a:lstStyle/>
          <a:p>
            <a:pPr marL="285750" indent="-285750" fontAlgn="auto">
              <a:spcAft>
                <a:spcPts val="0"/>
              </a:spcAft>
              <a:buFont typeface="Arial" pitchFamily="34" charset="0"/>
              <a:buChar char="•"/>
            </a:pPr>
            <a:r>
              <a:rPr lang="en-GB" sz="1600" dirty="0">
                <a:solidFill>
                  <a:schemeClr val="bg1"/>
                </a:solidFill>
                <a:latin typeface="+mn-lt"/>
              </a:rPr>
              <a:t>Input parameters define the input layer</a:t>
            </a:r>
          </a:p>
          <a:p>
            <a:pPr marL="285750" indent="-285750" algn="just" fontAlgn="auto">
              <a:spcAft>
                <a:spcPts val="0"/>
              </a:spcAft>
              <a:buFont typeface="Arial" pitchFamily="34" charset="0"/>
              <a:buChar char="•"/>
            </a:pPr>
            <a:r>
              <a:rPr lang="en-GB" sz="1600" dirty="0">
                <a:solidFill>
                  <a:schemeClr val="bg1"/>
                </a:solidFill>
                <a:latin typeface="+mn-lt"/>
              </a:rPr>
              <a:t>Weighted sums of them are being passed to the “neurons” of the hidden layer where a certain “activation function” resides</a:t>
            </a:r>
          </a:p>
          <a:p>
            <a:pPr marL="285750" indent="-285750" fontAlgn="auto">
              <a:spcAft>
                <a:spcPts val="0"/>
              </a:spcAft>
              <a:buFont typeface="Arial" pitchFamily="34" charset="0"/>
              <a:buChar char="•"/>
            </a:pPr>
            <a:endParaRPr lang="en-GB" sz="1600" dirty="0">
              <a:solidFill>
                <a:schemeClr val="bg1"/>
              </a:solidFill>
              <a:latin typeface="+mn-lt"/>
            </a:endParaRPr>
          </a:p>
          <a:p>
            <a:pPr marL="285750" indent="-285750" fontAlgn="auto">
              <a:spcAft>
                <a:spcPts val="0"/>
              </a:spcAft>
              <a:buFont typeface="Arial" pitchFamily="34" charset="0"/>
              <a:buChar char="•"/>
            </a:pPr>
            <a:r>
              <a:rPr lang="en-GB" sz="1600" dirty="0">
                <a:solidFill>
                  <a:schemeClr val="bg1"/>
                </a:solidFill>
                <a:latin typeface="+mn-lt"/>
              </a:rPr>
              <a:t>The output of this function becomes a new input for the next hidden layer</a:t>
            </a:r>
          </a:p>
          <a:p>
            <a:pPr algn="ctr" fontAlgn="auto">
              <a:spcAft>
                <a:spcPts val="0"/>
              </a:spcAft>
            </a:pPr>
            <a:r>
              <a:rPr lang="en-GB" sz="1600" i="1" dirty="0">
                <a:solidFill>
                  <a:schemeClr val="bg1"/>
                </a:solidFill>
                <a:latin typeface="+mn-lt"/>
              </a:rPr>
              <a:t>… the process continues for all the hidden layers…</a:t>
            </a:r>
          </a:p>
          <a:p>
            <a:pPr marL="285750" indent="-285750" algn="just" fontAlgn="auto">
              <a:spcAft>
                <a:spcPts val="0"/>
              </a:spcAft>
              <a:buFont typeface="Arial" pitchFamily="34" charset="0"/>
              <a:buChar char="•"/>
            </a:pPr>
            <a:r>
              <a:rPr lang="en-GB" sz="1600" dirty="0">
                <a:solidFill>
                  <a:schemeClr val="bg1"/>
                </a:solidFill>
                <a:latin typeface="+mn-lt"/>
              </a:rPr>
              <a:t>At the final step, the outputs are weighted and summed to produce the final value(s)</a:t>
            </a:r>
          </a:p>
          <a:p>
            <a:pPr marL="285750" indent="-285750" algn="just" fontAlgn="auto">
              <a:spcAft>
                <a:spcPts val="0"/>
              </a:spcAft>
              <a:buFont typeface="Arial" pitchFamily="34" charset="0"/>
              <a:buChar char="•"/>
            </a:pPr>
            <a:r>
              <a:rPr lang="en-GB" sz="1600" dirty="0">
                <a:solidFill>
                  <a:schemeClr val="bg1"/>
                </a:solidFill>
                <a:latin typeface="+mn-lt"/>
              </a:rPr>
              <a:t>Classification tasks usually operate by assigning a series of thresholds to this value and performing the categorization accordingly</a:t>
            </a:r>
          </a:p>
          <a:p>
            <a:pPr algn="ctr" fontAlgn="auto">
              <a:spcAft>
                <a:spcPts val="0"/>
              </a:spcAft>
            </a:pPr>
            <a:r>
              <a:rPr lang="en-GB" sz="1600" dirty="0">
                <a:solidFill>
                  <a:schemeClr val="bg1"/>
                </a:solidFill>
                <a:latin typeface="Calibri" pitchFamily="34" charset="0"/>
                <a:ea typeface="Cambria" pitchFamily="18" charset="0"/>
                <a:cs typeface="Calibri" pitchFamily="34" charset="0"/>
              </a:rPr>
              <a:t>[-</a:t>
            </a:r>
            <a:r>
              <a:rPr lang="en-GB" sz="1600" dirty="0" err="1">
                <a:solidFill>
                  <a:schemeClr val="bg1"/>
                </a:solidFill>
                <a:latin typeface="Calibri" pitchFamily="34" charset="0"/>
                <a:ea typeface="Cambria" pitchFamily="18" charset="0"/>
                <a:cs typeface="Calibri" pitchFamily="34" charset="0"/>
              </a:rPr>
              <a:t>Inf</a:t>
            </a:r>
            <a:r>
              <a:rPr lang="en-GB" sz="1600" dirty="0">
                <a:solidFill>
                  <a:schemeClr val="bg1"/>
                </a:solidFill>
                <a:latin typeface="Calibri" pitchFamily="34" charset="0"/>
                <a:ea typeface="Cambria" pitchFamily="18" charset="0"/>
                <a:cs typeface="Calibri" pitchFamily="34" charset="0"/>
              </a:rPr>
              <a:t>, a</a:t>
            </a:r>
            <a:r>
              <a:rPr lang="en-GB" sz="1600" baseline="-25000" dirty="0">
                <a:solidFill>
                  <a:schemeClr val="bg1"/>
                </a:solidFill>
                <a:latin typeface="Calibri" pitchFamily="34" charset="0"/>
                <a:ea typeface="Cambria" pitchFamily="18" charset="0"/>
                <a:cs typeface="Calibri" pitchFamily="34" charset="0"/>
              </a:rPr>
              <a:t>1</a:t>
            </a:r>
            <a:r>
              <a:rPr lang="en-GB" sz="1600" dirty="0">
                <a:solidFill>
                  <a:schemeClr val="bg1"/>
                </a:solidFill>
                <a:latin typeface="Calibri" pitchFamily="34" charset="0"/>
                <a:ea typeface="Cambria" pitchFamily="18" charset="0"/>
                <a:cs typeface="Calibri" pitchFamily="34" charset="0"/>
              </a:rPr>
              <a:t>] -&gt; Class</a:t>
            </a:r>
            <a:r>
              <a:rPr lang="en-GB" sz="1600" baseline="-25000" dirty="0">
                <a:solidFill>
                  <a:schemeClr val="bg1"/>
                </a:solidFill>
                <a:latin typeface="Calibri" pitchFamily="34" charset="0"/>
                <a:ea typeface="Cambria" pitchFamily="18" charset="0"/>
                <a:cs typeface="Calibri" pitchFamily="34" charset="0"/>
              </a:rPr>
              <a:t>1</a:t>
            </a:r>
          </a:p>
          <a:p>
            <a:pPr algn="ctr" fontAlgn="auto">
              <a:spcAft>
                <a:spcPts val="0"/>
              </a:spcAft>
            </a:pPr>
            <a:r>
              <a:rPr lang="en-GB" sz="1600" dirty="0">
                <a:solidFill>
                  <a:schemeClr val="bg1"/>
                </a:solidFill>
                <a:latin typeface="Calibri" pitchFamily="34" charset="0"/>
                <a:ea typeface="Cambria" pitchFamily="18" charset="0"/>
                <a:cs typeface="Calibri" pitchFamily="34" charset="0"/>
              </a:rPr>
              <a:t>(a</a:t>
            </a:r>
            <a:r>
              <a:rPr lang="en-GB" sz="1600" baseline="-25000" dirty="0">
                <a:solidFill>
                  <a:schemeClr val="bg1"/>
                </a:solidFill>
                <a:latin typeface="Calibri" pitchFamily="34" charset="0"/>
                <a:ea typeface="Cambria" pitchFamily="18" charset="0"/>
                <a:cs typeface="Calibri" pitchFamily="34" charset="0"/>
              </a:rPr>
              <a:t>1</a:t>
            </a:r>
            <a:r>
              <a:rPr lang="en-GB" sz="1600" dirty="0">
                <a:solidFill>
                  <a:schemeClr val="bg1"/>
                </a:solidFill>
                <a:latin typeface="Calibri" pitchFamily="34" charset="0"/>
                <a:ea typeface="Cambria" pitchFamily="18" charset="0"/>
                <a:cs typeface="Calibri" pitchFamily="34" charset="0"/>
              </a:rPr>
              <a:t>, a</a:t>
            </a:r>
            <a:r>
              <a:rPr lang="en-GB" sz="1600" baseline="-25000" dirty="0">
                <a:solidFill>
                  <a:schemeClr val="bg1"/>
                </a:solidFill>
                <a:latin typeface="Calibri" pitchFamily="34" charset="0"/>
                <a:ea typeface="Cambria" pitchFamily="18" charset="0"/>
                <a:cs typeface="Calibri" pitchFamily="34" charset="0"/>
              </a:rPr>
              <a:t>2</a:t>
            </a:r>
            <a:r>
              <a:rPr lang="en-GB" sz="1600" dirty="0">
                <a:solidFill>
                  <a:schemeClr val="bg1"/>
                </a:solidFill>
                <a:latin typeface="Calibri" pitchFamily="34" charset="0"/>
                <a:ea typeface="Cambria" pitchFamily="18" charset="0"/>
                <a:cs typeface="Calibri" pitchFamily="34" charset="0"/>
              </a:rPr>
              <a:t>] -&gt; Class</a:t>
            </a:r>
            <a:r>
              <a:rPr lang="en-GB" sz="1600" baseline="-25000" dirty="0">
                <a:solidFill>
                  <a:schemeClr val="bg1"/>
                </a:solidFill>
                <a:latin typeface="Calibri" pitchFamily="34" charset="0"/>
                <a:ea typeface="Cambria" pitchFamily="18" charset="0"/>
                <a:cs typeface="Calibri" pitchFamily="34" charset="0"/>
              </a:rPr>
              <a:t>2</a:t>
            </a:r>
          </a:p>
          <a:p>
            <a:pPr algn="ctr" fontAlgn="auto">
              <a:spcAft>
                <a:spcPts val="0"/>
              </a:spcAft>
            </a:pPr>
            <a:r>
              <a:rPr lang="en-GB" sz="1600" dirty="0">
                <a:solidFill>
                  <a:schemeClr val="bg1"/>
                </a:solidFill>
                <a:latin typeface="Calibri" pitchFamily="34" charset="0"/>
                <a:ea typeface="Cambria" pitchFamily="18" charset="0"/>
                <a:cs typeface="Calibri" pitchFamily="34" charset="0"/>
              </a:rPr>
              <a:t>   …</a:t>
            </a:r>
          </a:p>
          <a:p>
            <a:pPr algn="ctr" fontAlgn="auto">
              <a:spcAft>
                <a:spcPts val="0"/>
              </a:spcAft>
            </a:pPr>
            <a:r>
              <a:rPr lang="en-GB" sz="1600" dirty="0">
                <a:solidFill>
                  <a:schemeClr val="bg1"/>
                </a:solidFill>
                <a:latin typeface="Calibri" pitchFamily="34" charset="0"/>
                <a:ea typeface="Cambria" pitchFamily="18" charset="0"/>
                <a:cs typeface="Calibri" pitchFamily="34" charset="0"/>
              </a:rPr>
              <a:t>(</a:t>
            </a:r>
            <a:r>
              <a:rPr lang="en-GB" sz="1600" dirty="0" err="1">
                <a:solidFill>
                  <a:schemeClr val="bg1"/>
                </a:solidFill>
                <a:latin typeface="Calibri" pitchFamily="34" charset="0"/>
                <a:ea typeface="Cambria" pitchFamily="18" charset="0"/>
                <a:cs typeface="Calibri" pitchFamily="34" charset="0"/>
              </a:rPr>
              <a:t>a</a:t>
            </a:r>
            <a:r>
              <a:rPr lang="en-GB" sz="1600" baseline="-25000" dirty="0" err="1">
                <a:solidFill>
                  <a:schemeClr val="bg1"/>
                </a:solidFill>
                <a:latin typeface="Calibri" pitchFamily="34" charset="0"/>
                <a:ea typeface="Cambria" pitchFamily="18" charset="0"/>
                <a:cs typeface="Calibri" pitchFamily="34" charset="0"/>
              </a:rPr>
              <a:t>N</a:t>
            </a:r>
            <a:r>
              <a:rPr lang="en-GB" sz="1600" dirty="0">
                <a:solidFill>
                  <a:schemeClr val="bg1"/>
                </a:solidFill>
                <a:latin typeface="Calibri" pitchFamily="34" charset="0"/>
                <a:ea typeface="Cambria" pitchFamily="18" charset="0"/>
                <a:cs typeface="Calibri" pitchFamily="34" charset="0"/>
              </a:rPr>
              <a:t>, +</a:t>
            </a:r>
            <a:r>
              <a:rPr lang="en-GB" sz="1600" dirty="0" err="1">
                <a:solidFill>
                  <a:schemeClr val="bg1"/>
                </a:solidFill>
                <a:latin typeface="Calibri" pitchFamily="34" charset="0"/>
                <a:ea typeface="Cambria" pitchFamily="18" charset="0"/>
                <a:cs typeface="Calibri" pitchFamily="34" charset="0"/>
              </a:rPr>
              <a:t>Inf</a:t>
            </a:r>
            <a:r>
              <a:rPr lang="en-GB" sz="1600" dirty="0">
                <a:solidFill>
                  <a:schemeClr val="bg1"/>
                </a:solidFill>
                <a:latin typeface="Calibri" pitchFamily="34" charset="0"/>
                <a:ea typeface="Cambria" pitchFamily="18" charset="0"/>
                <a:cs typeface="Calibri" pitchFamily="34" charset="0"/>
              </a:rPr>
              <a:t>] -&gt; Class</a:t>
            </a:r>
            <a:r>
              <a:rPr lang="en-GB" sz="1600" baseline="-25000" dirty="0">
                <a:solidFill>
                  <a:schemeClr val="bg1"/>
                </a:solidFill>
                <a:latin typeface="Calibri" pitchFamily="34" charset="0"/>
                <a:ea typeface="Cambria" pitchFamily="18" charset="0"/>
                <a:cs typeface="Calibri" pitchFamily="34" charset="0"/>
              </a:rPr>
              <a:t>N+1</a:t>
            </a:r>
          </a:p>
        </p:txBody>
      </p:sp>
      <p:sp>
        <p:nvSpPr>
          <p:cNvPr id="5" name="TextBox 4">
            <a:extLst>
              <a:ext uri="{FF2B5EF4-FFF2-40B4-BE49-F238E27FC236}">
                <a16:creationId xmlns:a16="http://schemas.microsoft.com/office/drawing/2014/main" id="{B6128B06-5CA4-DB45-8267-1A47ABCBD238}"/>
              </a:ext>
            </a:extLst>
          </p:cNvPr>
          <p:cNvSpPr txBox="1"/>
          <p:nvPr/>
        </p:nvSpPr>
        <p:spPr>
          <a:xfrm>
            <a:off x="219600" y="950861"/>
            <a:ext cx="11764800" cy="461665"/>
          </a:xfrm>
          <a:prstGeom prst="rect">
            <a:avLst/>
          </a:prstGeom>
          <a:noFill/>
        </p:spPr>
        <p:txBody>
          <a:bodyPr wrap="square" rtlCol="0">
            <a:spAutoFit/>
          </a:bodyPr>
          <a:lstStyle/>
          <a:p>
            <a:r>
              <a:rPr lang="en-GB" sz="2400" dirty="0">
                <a:solidFill>
                  <a:schemeClr val="bg1"/>
                </a:solidFill>
              </a:rPr>
              <a:t>Artificial Neural Networks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028" y="1545793"/>
            <a:ext cx="4063681" cy="4630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p:cNvPicPr>
          <p:nvPr/>
        </p:nvPicPr>
        <p:blipFill>
          <a:blip r:embed="rId3"/>
          <a:stretch>
            <a:fillRect/>
          </a:stretch>
        </p:blipFill>
        <p:spPr>
          <a:xfrm>
            <a:off x="7211674" y="2410504"/>
            <a:ext cx="2452588" cy="334530"/>
          </a:xfrm>
          <a:prstGeom prst="rect">
            <a:avLst/>
          </a:prstGeom>
          <a:solidFill>
            <a:sysClr val="window" lastClr="FFFFFF"/>
          </a:solidFill>
        </p:spPr>
      </p:pic>
      <p:sp>
        <p:nvSpPr>
          <p:cNvPr id="7" name="TextBox 6">
            <a:extLst>
              <a:ext uri="{FF2B5EF4-FFF2-40B4-BE49-F238E27FC236}">
                <a16:creationId xmlns:a16="http://schemas.microsoft.com/office/drawing/2014/main" id="{5DC2B2AF-B235-4383-BEDF-E2F13CB811C3}"/>
              </a:ext>
            </a:extLst>
          </p:cNvPr>
          <p:cNvSpPr txBox="1"/>
          <p:nvPr/>
        </p:nvSpPr>
        <p:spPr>
          <a:xfrm>
            <a:off x="3432385" y="6519446"/>
            <a:ext cx="5360566" cy="338554"/>
          </a:xfrm>
          <a:prstGeom prst="rect">
            <a:avLst/>
          </a:prstGeom>
          <a:noFill/>
        </p:spPr>
        <p:txBody>
          <a:bodyPr wrap="square" rtlCol="0">
            <a:spAutoFit/>
          </a:bodyPr>
          <a:lstStyle/>
          <a:p>
            <a:pPr algn="ctr"/>
            <a:r>
              <a:rPr lang="en-US" sz="800" b="1" dirty="0">
                <a:solidFill>
                  <a:schemeClr val="bg1"/>
                </a:solidFill>
              </a:rPr>
              <a:t>Machine Learning in </a:t>
            </a:r>
            <a:r>
              <a:rPr lang="en-US" sz="800" b="1" dirty="0" err="1">
                <a:solidFill>
                  <a:schemeClr val="bg1"/>
                </a:solidFill>
              </a:rPr>
              <a:t>Heliophysics</a:t>
            </a:r>
            <a:endParaRPr lang="en-US" sz="800" b="1" dirty="0">
              <a:solidFill>
                <a:schemeClr val="bg1"/>
              </a:solidFill>
            </a:endParaRPr>
          </a:p>
          <a:p>
            <a:pPr algn="ctr"/>
            <a:r>
              <a:rPr lang="en-US" sz="800" b="1" dirty="0">
                <a:solidFill>
                  <a:schemeClr val="bg1"/>
                </a:solidFill>
              </a:rPr>
              <a:t>21-25 March 2022, Boulder (CO), USA</a:t>
            </a:r>
          </a:p>
        </p:txBody>
      </p:sp>
      <p:pic>
        <p:nvPicPr>
          <p:cNvPr id="8" name="Picture 2" descr="https://www.astro.noa.gr/en/intranet/images/IAASARS_logo_EN.jpg">
            <a:extLst>
              <a:ext uri="{FF2B5EF4-FFF2-40B4-BE49-F238E27FC236}">
                <a16:creationId xmlns:a16="http://schemas.microsoft.com/office/drawing/2014/main" id="{AE6C35F1-E923-4386-96CC-A5F33DD70EB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134" t="16124" r="6773" b="2407"/>
          <a:stretch/>
        </p:blipFill>
        <p:spPr bwMode="auto">
          <a:xfrm>
            <a:off x="0" y="1"/>
            <a:ext cx="716607" cy="66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204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EC819FE-71DD-4432-ACCA-09AB45CF9924}"/>
              </a:ext>
            </a:extLst>
          </p:cNvPr>
          <p:cNvSpPr>
            <a:spLocks noGrp="1"/>
          </p:cNvSpPr>
          <p:nvPr>
            <p:ph idx="4294967295"/>
          </p:nvPr>
        </p:nvSpPr>
        <p:spPr>
          <a:xfrm>
            <a:off x="5959366" y="1650661"/>
            <a:ext cx="5596758" cy="4214111"/>
          </a:xfrm>
          <a:prstGeom prst="rect">
            <a:avLst/>
          </a:prstGeom>
        </p:spPr>
        <p:txBody>
          <a:bodyPr/>
          <a:lstStyle/>
          <a:p>
            <a:pPr marL="285750" indent="-285750" algn="just">
              <a:buFont typeface="Arial" pitchFamily="34" charset="0"/>
              <a:buChar char="•"/>
            </a:pPr>
            <a:r>
              <a:rPr lang="en-US" sz="2000" dirty="0">
                <a:solidFill>
                  <a:schemeClr val="bg1"/>
                </a:solidFill>
              </a:rPr>
              <a:t>Similar structure to general ANNs, but trying to implement “If-Then” types of rules</a:t>
            </a:r>
          </a:p>
          <a:p>
            <a:pPr marL="285750" indent="-285750">
              <a:spcBef>
                <a:spcPts val="600"/>
              </a:spcBef>
              <a:spcAft>
                <a:spcPts val="600"/>
              </a:spcAft>
              <a:buFont typeface="Arial" pitchFamily="34" charset="0"/>
              <a:buChar char="•"/>
            </a:pPr>
            <a:r>
              <a:rPr lang="en-US" sz="2000" dirty="0">
                <a:solidFill>
                  <a:schemeClr val="bg1"/>
                </a:solidFill>
              </a:rPr>
              <a:t>In the simple 1st order case:</a:t>
            </a:r>
          </a:p>
          <a:p>
            <a:pPr marL="1067076" lvl="1" indent="-285750">
              <a:buFont typeface="Arial" pitchFamily="34" charset="0"/>
              <a:buChar char="•"/>
            </a:pPr>
            <a:r>
              <a:rPr lang="en-US" sz="2000" dirty="0">
                <a:solidFill>
                  <a:schemeClr val="bg1"/>
                </a:solidFill>
              </a:rPr>
              <a:t>Rule 1: If x1 is L1 and x2 is L3 Then f1</a:t>
            </a:r>
          </a:p>
          <a:p>
            <a:pPr marL="1067076" lvl="1" indent="-285750">
              <a:buFont typeface="Arial" pitchFamily="34" charset="0"/>
              <a:buChar char="•"/>
            </a:pPr>
            <a:r>
              <a:rPr lang="en-US" sz="2000" dirty="0">
                <a:solidFill>
                  <a:schemeClr val="bg1"/>
                </a:solidFill>
              </a:rPr>
              <a:t>Rule 2: If x1 is L2 and x2 is L4 Then f2</a:t>
            </a:r>
          </a:p>
          <a:p>
            <a:pPr marL="285750" indent="-285750">
              <a:spcBef>
                <a:spcPts val="1200"/>
              </a:spcBef>
              <a:spcAft>
                <a:spcPts val="1200"/>
              </a:spcAft>
              <a:buFont typeface="Arial" pitchFamily="34" charset="0"/>
              <a:buChar char="•"/>
            </a:pPr>
            <a:r>
              <a:rPr lang="en-US" sz="2000" dirty="0">
                <a:solidFill>
                  <a:schemeClr val="bg1"/>
                </a:solidFill>
              </a:rPr>
              <a:t>with f1 and f2 simple linear functions:</a:t>
            </a:r>
          </a:p>
          <a:p>
            <a:pPr lvl="0" algn="ctr" fontAlgn="auto">
              <a:lnSpc>
                <a:spcPct val="100000"/>
              </a:lnSpc>
              <a:spcBef>
                <a:spcPct val="0"/>
              </a:spcBef>
              <a:spcAft>
                <a:spcPts val="0"/>
              </a:spcAft>
              <a:buClrTx/>
            </a:pPr>
            <a:r>
              <a:rPr lang="en-US" sz="2000" i="1" kern="1200" dirty="0">
                <a:solidFill>
                  <a:schemeClr val="bg1"/>
                </a:solidFill>
                <a:latin typeface="Book Antiqua"/>
                <a:cs typeface="+mn-cs"/>
              </a:rPr>
              <a:t>f</a:t>
            </a:r>
            <a:r>
              <a:rPr lang="en-US" sz="2000" i="1" kern="1200" baseline="-25000" dirty="0">
                <a:solidFill>
                  <a:schemeClr val="bg1"/>
                </a:solidFill>
                <a:latin typeface="Book Antiqua"/>
                <a:cs typeface="+mn-cs"/>
              </a:rPr>
              <a:t>1</a:t>
            </a:r>
            <a:r>
              <a:rPr lang="en-US" sz="2000" i="1" kern="1200" dirty="0">
                <a:solidFill>
                  <a:schemeClr val="bg1"/>
                </a:solidFill>
                <a:latin typeface="Book Antiqua"/>
                <a:cs typeface="+mn-cs"/>
              </a:rPr>
              <a:t> = p</a:t>
            </a:r>
            <a:r>
              <a:rPr lang="en-US" sz="2000" i="1" kern="1200" baseline="-25000" dirty="0">
                <a:solidFill>
                  <a:schemeClr val="bg1"/>
                </a:solidFill>
                <a:latin typeface="Book Antiqua"/>
                <a:cs typeface="+mn-cs"/>
              </a:rPr>
              <a:t>1</a:t>
            </a:r>
            <a:r>
              <a:rPr lang="en-US" sz="2000" i="1" kern="1200" dirty="0">
                <a:solidFill>
                  <a:schemeClr val="bg1"/>
                </a:solidFill>
                <a:latin typeface="Book Antiqua"/>
                <a:cs typeface="+mn-cs"/>
              </a:rPr>
              <a:t>x</a:t>
            </a:r>
            <a:r>
              <a:rPr lang="en-US" sz="2000" i="1" kern="1200" baseline="-25000" dirty="0">
                <a:solidFill>
                  <a:schemeClr val="bg1"/>
                </a:solidFill>
                <a:latin typeface="Book Antiqua"/>
                <a:cs typeface="+mn-cs"/>
              </a:rPr>
              <a:t>1</a:t>
            </a:r>
            <a:r>
              <a:rPr lang="en-US" sz="2000" i="1" kern="1200" dirty="0">
                <a:solidFill>
                  <a:schemeClr val="bg1"/>
                </a:solidFill>
                <a:latin typeface="Book Antiqua"/>
                <a:cs typeface="+mn-cs"/>
              </a:rPr>
              <a:t> + q</a:t>
            </a:r>
            <a:r>
              <a:rPr lang="en-US" sz="2000" i="1" kern="1200" baseline="-25000" dirty="0">
                <a:solidFill>
                  <a:schemeClr val="bg1"/>
                </a:solidFill>
                <a:latin typeface="Book Antiqua"/>
                <a:cs typeface="+mn-cs"/>
              </a:rPr>
              <a:t>1</a:t>
            </a:r>
            <a:r>
              <a:rPr lang="en-US" sz="2000" i="1" kern="1200" dirty="0">
                <a:solidFill>
                  <a:schemeClr val="bg1"/>
                </a:solidFill>
                <a:latin typeface="Book Antiqua"/>
                <a:cs typeface="+mn-cs"/>
              </a:rPr>
              <a:t>x</a:t>
            </a:r>
            <a:r>
              <a:rPr lang="en-US" sz="2000" i="1" kern="1200" baseline="-25000" dirty="0">
                <a:solidFill>
                  <a:schemeClr val="bg1"/>
                </a:solidFill>
                <a:latin typeface="Book Antiqua"/>
                <a:cs typeface="+mn-cs"/>
              </a:rPr>
              <a:t>2</a:t>
            </a:r>
            <a:r>
              <a:rPr lang="en-US" sz="2000" i="1" kern="1200" dirty="0">
                <a:solidFill>
                  <a:schemeClr val="bg1"/>
                </a:solidFill>
                <a:latin typeface="Book Antiqua"/>
                <a:cs typeface="+mn-cs"/>
              </a:rPr>
              <a:t> + r</a:t>
            </a:r>
            <a:r>
              <a:rPr lang="en-US" sz="2000" i="1" kern="1200" baseline="-25000" dirty="0">
                <a:solidFill>
                  <a:schemeClr val="bg1"/>
                </a:solidFill>
                <a:latin typeface="Book Antiqua"/>
                <a:cs typeface="+mn-cs"/>
              </a:rPr>
              <a:t>1</a:t>
            </a:r>
          </a:p>
          <a:p>
            <a:pPr lvl="0" algn="ctr" fontAlgn="auto">
              <a:lnSpc>
                <a:spcPct val="100000"/>
              </a:lnSpc>
              <a:spcBef>
                <a:spcPct val="0"/>
              </a:spcBef>
              <a:spcAft>
                <a:spcPts val="0"/>
              </a:spcAft>
              <a:buClrTx/>
            </a:pPr>
            <a:r>
              <a:rPr lang="en-US" sz="2000" i="1" kern="1200" dirty="0">
                <a:solidFill>
                  <a:schemeClr val="bg1"/>
                </a:solidFill>
                <a:latin typeface="Book Antiqua"/>
                <a:cs typeface="+mn-cs"/>
              </a:rPr>
              <a:t>f</a:t>
            </a:r>
            <a:r>
              <a:rPr lang="en-US" sz="2000" i="1" kern="1200" baseline="-25000" dirty="0">
                <a:solidFill>
                  <a:schemeClr val="bg1"/>
                </a:solidFill>
                <a:latin typeface="Book Antiqua"/>
                <a:cs typeface="+mn-cs"/>
              </a:rPr>
              <a:t>2</a:t>
            </a:r>
            <a:r>
              <a:rPr lang="en-US" sz="2000" i="1" kern="1200" dirty="0">
                <a:solidFill>
                  <a:schemeClr val="bg1"/>
                </a:solidFill>
                <a:latin typeface="Book Antiqua"/>
                <a:cs typeface="+mn-cs"/>
              </a:rPr>
              <a:t> = p</a:t>
            </a:r>
            <a:r>
              <a:rPr lang="en-US" sz="2000" i="1" kern="1200" baseline="-25000" dirty="0">
                <a:solidFill>
                  <a:schemeClr val="bg1"/>
                </a:solidFill>
                <a:latin typeface="Book Antiqua"/>
                <a:cs typeface="+mn-cs"/>
              </a:rPr>
              <a:t>2</a:t>
            </a:r>
            <a:r>
              <a:rPr lang="en-US" sz="2000" i="1" kern="1200" dirty="0">
                <a:solidFill>
                  <a:schemeClr val="bg1"/>
                </a:solidFill>
                <a:latin typeface="Book Antiqua"/>
                <a:cs typeface="+mn-cs"/>
              </a:rPr>
              <a:t>x</a:t>
            </a:r>
            <a:r>
              <a:rPr lang="en-US" sz="2000" i="1" kern="1200" baseline="-25000" dirty="0">
                <a:solidFill>
                  <a:schemeClr val="bg1"/>
                </a:solidFill>
                <a:latin typeface="Book Antiqua"/>
                <a:cs typeface="+mn-cs"/>
              </a:rPr>
              <a:t>1</a:t>
            </a:r>
            <a:r>
              <a:rPr lang="en-US" sz="2000" i="1" kern="1200" dirty="0">
                <a:solidFill>
                  <a:schemeClr val="bg1"/>
                </a:solidFill>
                <a:latin typeface="Book Antiqua"/>
                <a:cs typeface="+mn-cs"/>
              </a:rPr>
              <a:t> + q</a:t>
            </a:r>
            <a:r>
              <a:rPr lang="en-US" sz="2000" i="1" kern="1200" baseline="-25000" dirty="0">
                <a:solidFill>
                  <a:schemeClr val="bg1"/>
                </a:solidFill>
                <a:latin typeface="Book Antiqua"/>
                <a:cs typeface="+mn-cs"/>
              </a:rPr>
              <a:t>2</a:t>
            </a:r>
            <a:r>
              <a:rPr lang="en-US" sz="2000" i="1" kern="1200" dirty="0">
                <a:solidFill>
                  <a:schemeClr val="bg1"/>
                </a:solidFill>
                <a:latin typeface="Book Antiqua"/>
                <a:cs typeface="+mn-cs"/>
              </a:rPr>
              <a:t>x</a:t>
            </a:r>
            <a:r>
              <a:rPr lang="en-US" sz="2000" i="1" kern="1200" baseline="-25000" dirty="0">
                <a:solidFill>
                  <a:schemeClr val="bg1"/>
                </a:solidFill>
                <a:latin typeface="Book Antiqua"/>
                <a:cs typeface="+mn-cs"/>
              </a:rPr>
              <a:t>2</a:t>
            </a:r>
            <a:r>
              <a:rPr lang="en-US" sz="2000" i="1" kern="1200" dirty="0">
                <a:solidFill>
                  <a:schemeClr val="bg1"/>
                </a:solidFill>
                <a:latin typeface="Book Antiqua"/>
                <a:cs typeface="+mn-cs"/>
              </a:rPr>
              <a:t> + r</a:t>
            </a:r>
            <a:r>
              <a:rPr lang="en-US" sz="2000" i="1" kern="1200" baseline="-25000" dirty="0">
                <a:solidFill>
                  <a:schemeClr val="bg1"/>
                </a:solidFill>
                <a:latin typeface="Book Antiqua"/>
                <a:cs typeface="+mn-cs"/>
              </a:rPr>
              <a:t>2</a:t>
            </a:r>
          </a:p>
        </p:txBody>
      </p:sp>
      <p:sp>
        <p:nvSpPr>
          <p:cNvPr id="5" name="TextBox 4">
            <a:extLst>
              <a:ext uri="{FF2B5EF4-FFF2-40B4-BE49-F238E27FC236}">
                <a16:creationId xmlns:a16="http://schemas.microsoft.com/office/drawing/2014/main" id="{B6128B06-5CA4-DB45-8267-1A47ABCBD238}"/>
              </a:ext>
            </a:extLst>
          </p:cNvPr>
          <p:cNvSpPr txBox="1"/>
          <p:nvPr/>
        </p:nvSpPr>
        <p:spPr>
          <a:xfrm>
            <a:off x="219600" y="950861"/>
            <a:ext cx="11764800" cy="461665"/>
          </a:xfrm>
          <a:prstGeom prst="rect">
            <a:avLst/>
          </a:prstGeom>
          <a:noFill/>
        </p:spPr>
        <p:txBody>
          <a:bodyPr wrap="square" rtlCol="0">
            <a:spAutoFit/>
          </a:bodyPr>
          <a:lstStyle/>
          <a:p>
            <a:r>
              <a:rPr lang="en-GB" sz="2400" dirty="0">
                <a:solidFill>
                  <a:schemeClr val="bg1"/>
                </a:solidFill>
              </a:rPr>
              <a:t>Adaptive </a:t>
            </a:r>
            <a:r>
              <a:rPr lang="en-GB" sz="2400" dirty="0" err="1">
                <a:solidFill>
                  <a:schemeClr val="bg1"/>
                </a:solidFill>
              </a:rPr>
              <a:t>Neuro</a:t>
            </a:r>
            <a:r>
              <a:rPr lang="en-GB" sz="2400" dirty="0">
                <a:solidFill>
                  <a:schemeClr val="bg1"/>
                </a:solidFill>
              </a:rPr>
              <a:t>-Fuzzy Inference System (ANFIS)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083" y="1982295"/>
            <a:ext cx="5254625" cy="257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10">
            <a:extLst>
              <a:ext uri="{FF2B5EF4-FFF2-40B4-BE49-F238E27FC236}">
                <a16:creationId xmlns:a16="http://schemas.microsoft.com/office/drawing/2014/main" id="{D187E1C5-DA30-4AA5-BA50-7B5A780A50E8}"/>
              </a:ext>
            </a:extLst>
          </p:cNvPr>
          <p:cNvSpPr txBox="1"/>
          <p:nvPr/>
        </p:nvSpPr>
        <p:spPr>
          <a:xfrm>
            <a:off x="567070" y="4663765"/>
            <a:ext cx="5032650" cy="738664"/>
          </a:xfrm>
          <a:prstGeom prst="rect">
            <a:avLst/>
          </a:prstGeom>
          <a:noFill/>
        </p:spPr>
        <p:txBody>
          <a:bodyPr wrap="square" rtlCol="0">
            <a:spAutoFit/>
          </a:bodyPr>
          <a:ls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400" i="1" dirty="0" err="1">
                <a:solidFill>
                  <a:schemeClr val="bg1"/>
                </a:solidFill>
              </a:rPr>
              <a:t>Shing</a:t>
            </a:r>
            <a:r>
              <a:rPr lang="en-US" sz="1400" i="1" dirty="0">
                <a:solidFill>
                  <a:schemeClr val="bg1"/>
                </a:solidFill>
              </a:rPr>
              <a:t>, </a:t>
            </a:r>
            <a:r>
              <a:rPr lang="en-US" sz="1400" i="1" dirty="0" err="1">
                <a:solidFill>
                  <a:schemeClr val="bg1"/>
                </a:solidFill>
              </a:rPr>
              <a:t>Jyh</a:t>
            </a:r>
            <a:r>
              <a:rPr lang="en-US" sz="1400" i="1" dirty="0">
                <a:solidFill>
                  <a:schemeClr val="bg1"/>
                </a:solidFill>
              </a:rPr>
              <a:t> &amp; Jang, Roger - ANFIS: Adaptive-Network-Based Fuzzy Inference System, IEEE Transactions On Systems, Man and Cybernetics, Vol. 23, No. 3, May/June 1993</a:t>
            </a:r>
            <a:endParaRPr lang="x-none" sz="1400" i="1" dirty="0">
              <a:solidFill>
                <a:schemeClr val="bg1"/>
              </a:solidFill>
            </a:endParaRPr>
          </a:p>
        </p:txBody>
      </p:sp>
      <p:sp>
        <p:nvSpPr>
          <p:cNvPr id="7" name="TextBox 6">
            <a:extLst>
              <a:ext uri="{FF2B5EF4-FFF2-40B4-BE49-F238E27FC236}">
                <a16:creationId xmlns:a16="http://schemas.microsoft.com/office/drawing/2014/main" id="{03CFB708-1F36-43D2-948A-B3EDB6DDFDC9}"/>
              </a:ext>
            </a:extLst>
          </p:cNvPr>
          <p:cNvSpPr txBox="1"/>
          <p:nvPr/>
        </p:nvSpPr>
        <p:spPr>
          <a:xfrm>
            <a:off x="3432385" y="6519446"/>
            <a:ext cx="5360566" cy="338554"/>
          </a:xfrm>
          <a:prstGeom prst="rect">
            <a:avLst/>
          </a:prstGeom>
          <a:noFill/>
        </p:spPr>
        <p:txBody>
          <a:bodyPr wrap="square" rtlCol="0">
            <a:spAutoFit/>
          </a:bodyPr>
          <a:lstStyle/>
          <a:p>
            <a:pPr algn="ctr"/>
            <a:r>
              <a:rPr lang="en-US" sz="800" b="1" dirty="0">
                <a:solidFill>
                  <a:schemeClr val="bg1"/>
                </a:solidFill>
              </a:rPr>
              <a:t>Machine Learning in </a:t>
            </a:r>
            <a:r>
              <a:rPr lang="en-US" sz="800" b="1" dirty="0" err="1">
                <a:solidFill>
                  <a:schemeClr val="bg1"/>
                </a:solidFill>
              </a:rPr>
              <a:t>Heliophysics</a:t>
            </a:r>
            <a:endParaRPr lang="en-US" sz="800" b="1" dirty="0">
              <a:solidFill>
                <a:schemeClr val="bg1"/>
              </a:solidFill>
            </a:endParaRPr>
          </a:p>
          <a:p>
            <a:pPr algn="ctr"/>
            <a:r>
              <a:rPr lang="en-US" sz="800" b="1" dirty="0">
                <a:solidFill>
                  <a:schemeClr val="bg1"/>
                </a:solidFill>
              </a:rPr>
              <a:t>21-25 March 2022, Boulder (CO), USA</a:t>
            </a:r>
          </a:p>
        </p:txBody>
      </p:sp>
      <p:pic>
        <p:nvPicPr>
          <p:cNvPr id="9" name="Picture 2" descr="https://www.astro.noa.gr/en/intranet/images/IAASARS_logo_EN.jpg">
            <a:extLst>
              <a:ext uri="{FF2B5EF4-FFF2-40B4-BE49-F238E27FC236}">
                <a16:creationId xmlns:a16="http://schemas.microsoft.com/office/drawing/2014/main" id="{E2BA2610-659F-4B91-A092-F8417F8BC54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34" t="16124" r="6773" b="2407"/>
          <a:stretch/>
        </p:blipFill>
        <p:spPr bwMode="auto">
          <a:xfrm>
            <a:off x="0" y="1"/>
            <a:ext cx="716607" cy="66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822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EC819FE-71DD-4432-ACCA-09AB45CF9924}"/>
              </a:ext>
            </a:extLst>
          </p:cNvPr>
          <p:cNvSpPr>
            <a:spLocks noGrp="1"/>
          </p:cNvSpPr>
          <p:nvPr>
            <p:ph idx="4294967295"/>
          </p:nvPr>
        </p:nvSpPr>
        <p:spPr>
          <a:xfrm>
            <a:off x="219600" y="1429944"/>
            <a:ext cx="6943200" cy="4970856"/>
          </a:xfrm>
          <a:prstGeom prst="rect">
            <a:avLst/>
          </a:prstGeom>
        </p:spPr>
        <p:txBody>
          <a:bodyPr/>
          <a:lstStyle/>
          <a:p>
            <a:pPr marL="285750" indent="-285750" algn="just">
              <a:buFont typeface="Arial" pitchFamily="34" charset="0"/>
              <a:buChar char="•"/>
            </a:pPr>
            <a:r>
              <a:rPr lang="en-US" sz="2000" dirty="0">
                <a:solidFill>
                  <a:schemeClr val="bg1"/>
                </a:solidFill>
              </a:rPr>
              <a:t>CHAMP FGM Total Magnetic Field</a:t>
            </a:r>
          </a:p>
          <a:p>
            <a:pPr marL="285750" indent="-285750" algn="just">
              <a:buFont typeface="Arial" pitchFamily="34" charset="0"/>
              <a:buChar char="•"/>
            </a:pPr>
            <a:r>
              <a:rPr lang="en-US" sz="2000" dirty="0">
                <a:solidFill>
                  <a:schemeClr val="bg1"/>
                </a:solidFill>
              </a:rPr>
              <a:t>High passed at 20 </a:t>
            </a:r>
            <a:r>
              <a:rPr lang="en-US" sz="2000" dirty="0" err="1">
                <a:solidFill>
                  <a:schemeClr val="bg1"/>
                </a:solidFill>
              </a:rPr>
              <a:t>mHz</a:t>
            </a:r>
            <a:endParaRPr lang="en-US" sz="2000" dirty="0">
              <a:solidFill>
                <a:schemeClr val="bg1"/>
              </a:solidFill>
            </a:endParaRPr>
          </a:p>
          <a:p>
            <a:pPr marL="285750" indent="-285750" algn="just">
              <a:buFont typeface="Arial" pitchFamily="34" charset="0"/>
              <a:buChar char="•"/>
            </a:pPr>
            <a:r>
              <a:rPr lang="en-US" sz="2000" dirty="0">
                <a:solidFill>
                  <a:schemeClr val="bg1"/>
                </a:solidFill>
              </a:rPr>
              <a:t>Separated into tracks</a:t>
            </a:r>
          </a:p>
          <a:p>
            <a:pPr marL="285750" indent="-285750" algn="just">
              <a:buFont typeface="Arial" pitchFamily="34" charset="0"/>
              <a:buChar char="•"/>
            </a:pPr>
            <a:r>
              <a:rPr lang="en-US" sz="2000" dirty="0">
                <a:solidFill>
                  <a:schemeClr val="bg1"/>
                </a:solidFill>
              </a:rPr>
              <a:t>Separated into Dayside &amp; Nightside sets</a:t>
            </a:r>
          </a:p>
          <a:p>
            <a:pPr marL="285750" indent="-285750" algn="just">
              <a:buFont typeface="Arial" pitchFamily="34" charset="0"/>
              <a:buChar char="•"/>
            </a:pPr>
            <a:r>
              <a:rPr lang="en-US" sz="2000" dirty="0">
                <a:solidFill>
                  <a:schemeClr val="bg1"/>
                </a:solidFill>
              </a:rPr>
              <a:t>Manually selected cases  </a:t>
            </a:r>
            <a:r>
              <a:rPr lang="en-US" sz="2000" spc="-100" dirty="0">
                <a:solidFill>
                  <a:schemeClr val="bg1"/>
                </a:solidFill>
              </a:rPr>
              <a:t>(most representative of each class)</a:t>
            </a:r>
          </a:p>
          <a:p>
            <a:pPr marL="285750" indent="-285750" algn="just">
              <a:buFont typeface="Arial" pitchFamily="34" charset="0"/>
              <a:buChar char="•"/>
            </a:pPr>
            <a:r>
              <a:rPr lang="en-US" sz="2000" dirty="0">
                <a:solidFill>
                  <a:schemeClr val="bg1"/>
                </a:solidFill>
              </a:rPr>
              <a:t>Half for training – Half for validation (random)</a:t>
            </a:r>
          </a:p>
          <a:p>
            <a:pPr marL="285750" indent="-285750" algn="just">
              <a:buFont typeface="Arial" pitchFamily="34" charset="0"/>
              <a:buChar char="•"/>
            </a:pPr>
            <a:endParaRPr lang="en-US" sz="2000" dirty="0">
              <a:solidFill>
                <a:schemeClr val="bg1"/>
              </a:solidFill>
            </a:endParaRPr>
          </a:p>
          <a:p>
            <a:pPr algn="just"/>
            <a:endParaRPr lang="en-US" sz="2000" dirty="0">
              <a:solidFill>
                <a:schemeClr val="bg1"/>
              </a:solidFill>
            </a:endParaRPr>
          </a:p>
          <a:p>
            <a:pPr marL="285750" indent="-285750" algn="just">
              <a:buFont typeface="Arial" pitchFamily="34" charset="0"/>
              <a:buChar char="•"/>
            </a:pPr>
            <a:endParaRPr lang="en-US" sz="2000" dirty="0">
              <a:solidFill>
                <a:schemeClr val="bg1"/>
              </a:solidFill>
            </a:endParaRPr>
          </a:p>
          <a:p>
            <a:pPr marL="285750" indent="-285750" algn="just">
              <a:buFont typeface="Arial" pitchFamily="34" charset="0"/>
              <a:buChar char="•"/>
            </a:pPr>
            <a:r>
              <a:rPr lang="en-US" sz="2000" dirty="0">
                <a:solidFill>
                  <a:schemeClr val="bg1"/>
                </a:solidFill>
              </a:rPr>
              <a:t>No Spectral Information!</a:t>
            </a:r>
          </a:p>
          <a:p>
            <a:pPr marL="285750" indent="-285750" algn="just">
              <a:buFont typeface="Arial" pitchFamily="34" charset="0"/>
              <a:buChar char="•"/>
            </a:pPr>
            <a:r>
              <a:rPr lang="en-US" sz="2000" dirty="0">
                <a:solidFill>
                  <a:schemeClr val="bg1"/>
                </a:solidFill>
              </a:rPr>
              <a:t>No Plasma Instability Class  (no ion density information was provided to the system)</a:t>
            </a:r>
          </a:p>
        </p:txBody>
      </p:sp>
      <p:sp>
        <p:nvSpPr>
          <p:cNvPr id="5" name="TextBox 4">
            <a:extLst>
              <a:ext uri="{FF2B5EF4-FFF2-40B4-BE49-F238E27FC236}">
                <a16:creationId xmlns:a16="http://schemas.microsoft.com/office/drawing/2014/main" id="{B6128B06-5CA4-DB45-8267-1A47ABCBD238}"/>
              </a:ext>
            </a:extLst>
          </p:cNvPr>
          <p:cNvSpPr txBox="1"/>
          <p:nvPr/>
        </p:nvSpPr>
        <p:spPr>
          <a:xfrm>
            <a:off x="219600" y="950861"/>
            <a:ext cx="11764800" cy="461665"/>
          </a:xfrm>
          <a:prstGeom prst="rect">
            <a:avLst/>
          </a:prstGeom>
          <a:noFill/>
        </p:spPr>
        <p:txBody>
          <a:bodyPr wrap="square" rtlCol="0">
            <a:spAutoFit/>
          </a:bodyPr>
          <a:lstStyle/>
          <a:p>
            <a:r>
              <a:rPr lang="en-GB" sz="2400" dirty="0">
                <a:solidFill>
                  <a:schemeClr val="bg1"/>
                </a:solidFill>
              </a:rPr>
              <a:t>Dataset 1</a:t>
            </a:r>
          </a:p>
        </p:txBody>
      </p:sp>
      <p:pic>
        <p:nvPicPr>
          <p:cNvPr id="7" name="table"/>
          <p:cNvPicPr>
            <a:picLocks noChangeAspect="1"/>
          </p:cNvPicPr>
          <p:nvPr/>
        </p:nvPicPr>
        <p:blipFill>
          <a:blip r:embed="rId2"/>
          <a:stretch>
            <a:fillRect/>
          </a:stretch>
        </p:blipFill>
        <p:spPr>
          <a:xfrm>
            <a:off x="2199024" y="3937313"/>
            <a:ext cx="3022352" cy="1297833"/>
          </a:xfrm>
          <a:prstGeom prst="rect">
            <a:avLst/>
          </a:prstGeom>
        </p:spPr>
      </p:pic>
      <p:pic>
        <p:nvPicPr>
          <p:cNvPr id="8" name="Picture 7">
            <a:extLst>
              <a:ext uri="{FF2B5EF4-FFF2-40B4-BE49-F238E27FC236}">
                <a16:creationId xmlns:a16="http://schemas.microsoft.com/office/drawing/2014/main" id="{FE0E6529-725C-45EA-BA9B-3A8D361FAE3C}"/>
              </a:ext>
            </a:extLst>
          </p:cNvPr>
          <p:cNvPicPr>
            <a:picLocks noChangeAspect="1"/>
          </p:cNvPicPr>
          <p:nvPr/>
        </p:nvPicPr>
        <p:blipFill rotWithShape="1">
          <a:blip r:embed="rId3">
            <a:extLst>
              <a:ext uri="{28A0092B-C50C-407E-A947-70E740481C1C}">
                <a14:useLocalDpi xmlns:a14="http://schemas.microsoft.com/office/drawing/2010/main" val="0"/>
              </a:ext>
            </a:extLst>
          </a:blip>
          <a:srcRect l="4758" r="12519"/>
          <a:stretch/>
        </p:blipFill>
        <p:spPr>
          <a:xfrm flipH="1">
            <a:off x="7379826" y="1571811"/>
            <a:ext cx="4604574" cy="3864173"/>
          </a:xfrm>
          <a:prstGeom prst="rect">
            <a:avLst/>
          </a:prstGeom>
        </p:spPr>
      </p:pic>
      <p:sp>
        <p:nvSpPr>
          <p:cNvPr id="9" name="TextBox 8">
            <a:extLst>
              <a:ext uri="{FF2B5EF4-FFF2-40B4-BE49-F238E27FC236}">
                <a16:creationId xmlns:a16="http://schemas.microsoft.com/office/drawing/2014/main" id="{5FC09B13-0312-4A2F-9BA2-938406CD4FDF}"/>
              </a:ext>
            </a:extLst>
          </p:cNvPr>
          <p:cNvSpPr txBox="1"/>
          <p:nvPr/>
        </p:nvSpPr>
        <p:spPr>
          <a:xfrm>
            <a:off x="3432385" y="6519446"/>
            <a:ext cx="5360566" cy="338554"/>
          </a:xfrm>
          <a:prstGeom prst="rect">
            <a:avLst/>
          </a:prstGeom>
          <a:noFill/>
        </p:spPr>
        <p:txBody>
          <a:bodyPr wrap="square" rtlCol="0">
            <a:spAutoFit/>
          </a:bodyPr>
          <a:lstStyle/>
          <a:p>
            <a:pPr algn="ctr"/>
            <a:r>
              <a:rPr lang="en-US" sz="800" b="1" dirty="0">
                <a:solidFill>
                  <a:schemeClr val="bg1"/>
                </a:solidFill>
              </a:rPr>
              <a:t>Machine Learning in </a:t>
            </a:r>
            <a:r>
              <a:rPr lang="en-US" sz="800" b="1" dirty="0" err="1">
                <a:solidFill>
                  <a:schemeClr val="bg1"/>
                </a:solidFill>
              </a:rPr>
              <a:t>Heliophysics</a:t>
            </a:r>
            <a:endParaRPr lang="en-US" sz="800" b="1" dirty="0">
              <a:solidFill>
                <a:schemeClr val="bg1"/>
              </a:solidFill>
            </a:endParaRPr>
          </a:p>
          <a:p>
            <a:pPr algn="ctr"/>
            <a:r>
              <a:rPr lang="en-US" sz="800" b="1" dirty="0">
                <a:solidFill>
                  <a:schemeClr val="bg1"/>
                </a:solidFill>
              </a:rPr>
              <a:t>21-25 March 2022, Boulder (CO), USA</a:t>
            </a:r>
          </a:p>
        </p:txBody>
      </p:sp>
      <p:pic>
        <p:nvPicPr>
          <p:cNvPr id="10" name="Picture 2" descr="https://www.astro.noa.gr/en/intranet/images/IAASARS_logo_EN.jpg">
            <a:extLst>
              <a:ext uri="{FF2B5EF4-FFF2-40B4-BE49-F238E27FC236}">
                <a16:creationId xmlns:a16="http://schemas.microsoft.com/office/drawing/2014/main" id="{2D85DB1C-2C8E-46F6-9C29-9E4F0D2B126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134" t="16124" r="6773" b="2407"/>
          <a:stretch/>
        </p:blipFill>
        <p:spPr bwMode="auto">
          <a:xfrm>
            <a:off x="0" y="1"/>
            <a:ext cx="716607" cy="66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090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128B06-5CA4-DB45-8267-1A47ABCBD238}"/>
              </a:ext>
            </a:extLst>
          </p:cNvPr>
          <p:cNvSpPr txBox="1"/>
          <p:nvPr/>
        </p:nvSpPr>
        <p:spPr>
          <a:xfrm>
            <a:off x="219600" y="950861"/>
            <a:ext cx="11764800" cy="461665"/>
          </a:xfrm>
          <a:prstGeom prst="rect">
            <a:avLst/>
          </a:prstGeom>
          <a:noFill/>
        </p:spPr>
        <p:txBody>
          <a:bodyPr wrap="square" rtlCol="0">
            <a:spAutoFit/>
          </a:bodyPr>
          <a:lstStyle/>
          <a:p>
            <a:r>
              <a:rPr lang="en-GB" sz="2400" dirty="0">
                <a:solidFill>
                  <a:schemeClr val="bg1"/>
                </a:solidFill>
              </a:rPr>
              <a:t>Input Parameters</a:t>
            </a:r>
          </a:p>
        </p:txBody>
      </p:sp>
      <p:pic>
        <p:nvPicPr>
          <p:cNvPr id="9" name="table"/>
          <p:cNvPicPr>
            <a:picLocks noChangeAspect="1"/>
          </p:cNvPicPr>
          <p:nvPr/>
        </p:nvPicPr>
        <p:blipFill>
          <a:blip r:embed="rId2"/>
          <a:stretch>
            <a:fillRect/>
          </a:stretch>
        </p:blipFill>
        <p:spPr>
          <a:xfrm>
            <a:off x="6112670" y="955766"/>
            <a:ext cx="4572000" cy="5433148"/>
          </a:xfrm>
          <a:prstGeom prst="rect">
            <a:avLst/>
          </a:prstGeom>
        </p:spPr>
      </p:pic>
      <p:pic>
        <p:nvPicPr>
          <p:cNvPr id="10" name="Content Placeholder 5" descr="signal">
            <a:extLst>
              <a:ext uri="{FF2B5EF4-FFF2-40B4-BE49-F238E27FC236}">
                <a16:creationId xmlns:a16="http://schemas.microsoft.com/office/drawing/2014/main" id="{81A2231F-1AB9-4870-A805-FEDFF9BEF88D}"/>
              </a:ext>
            </a:extLst>
          </p:cNvPr>
          <p:cNvPicPr>
            <a:picLocks noGrp="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36227"/>
          <a:stretch/>
        </p:blipFill>
        <p:spPr bwMode="auto">
          <a:xfrm>
            <a:off x="1573833" y="2251910"/>
            <a:ext cx="4514852" cy="3415284"/>
          </a:xfrm>
          <a:prstGeom prst="rect">
            <a:avLst/>
          </a:prstGeom>
          <a:solidFill>
            <a:sysClr val="window" lastClr="FFFFFF"/>
          </a:solidFill>
          <a:ln>
            <a:solidFill>
              <a:sysClr val="window" lastClr="FFFFFF"/>
            </a:solidFill>
          </a:ln>
        </p:spPr>
      </p:pic>
      <p:sp>
        <p:nvSpPr>
          <p:cNvPr id="6" name="TextBox 5">
            <a:extLst>
              <a:ext uri="{FF2B5EF4-FFF2-40B4-BE49-F238E27FC236}">
                <a16:creationId xmlns:a16="http://schemas.microsoft.com/office/drawing/2014/main" id="{E428FEDD-BE02-443B-BA81-B15793A1F712}"/>
              </a:ext>
            </a:extLst>
          </p:cNvPr>
          <p:cNvSpPr txBox="1"/>
          <p:nvPr/>
        </p:nvSpPr>
        <p:spPr>
          <a:xfrm>
            <a:off x="3432385" y="6519446"/>
            <a:ext cx="5360566" cy="338554"/>
          </a:xfrm>
          <a:prstGeom prst="rect">
            <a:avLst/>
          </a:prstGeom>
          <a:noFill/>
        </p:spPr>
        <p:txBody>
          <a:bodyPr wrap="square" rtlCol="0">
            <a:spAutoFit/>
          </a:bodyPr>
          <a:lstStyle/>
          <a:p>
            <a:pPr algn="ctr"/>
            <a:r>
              <a:rPr lang="en-US" sz="800" b="1" dirty="0">
                <a:solidFill>
                  <a:schemeClr val="bg1"/>
                </a:solidFill>
              </a:rPr>
              <a:t>Machine Learning in </a:t>
            </a:r>
            <a:r>
              <a:rPr lang="en-US" sz="800" b="1" dirty="0" err="1">
                <a:solidFill>
                  <a:schemeClr val="bg1"/>
                </a:solidFill>
              </a:rPr>
              <a:t>Heliophysics</a:t>
            </a:r>
            <a:endParaRPr lang="en-US" sz="800" b="1" dirty="0">
              <a:solidFill>
                <a:schemeClr val="bg1"/>
              </a:solidFill>
            </a:endParaRPr>
          </a:p>
          <a:p>
            <a:pPr algn="ctr"/>
            <a:r>
              <a:rPr lang="en-US" sz="800" b="1" dirty="0">
                <a:solidFill>
                  <a:schemeClr val="bg1"/>
                </a:solidFill>
              </a:rPr>
              <a:t>21-25 March 2022, Boulder (CO), USA</a:t>
            </a:r>
          </a:p>
        </p:txBody>
      </p:sp>
      <p:pic>
        <p:nvPicPr>
          <p:cNvPr id="7" name="Picture 2" descr="https://www.astro.noa.gr/en/intranet/images/IAASARS_logo_EN.jpg">
            <a:extLst>
              <a:ext uri="{FF2B5EF4-FFF2-40B4-BE49-F238E27FC236}">
                <a16:creationId xmlns:a16="http://schemas.microsoft.com/office/drawing/2014/main" id="{D5287DBA-BA9C-47F0-B51D-7E88ECBBA1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134" t="16124" r="6773" b="2407"/>
          <a:stretch/>
        </p:blipFill>
        <p:spPr bwMode="auto">
          <a:xfrm>
            <a:off x="0" y="1"/>
            <a:ext cx="716607" cy="66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312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EC819FE-71DD-4432-ACCA-09AB45CF9924}"/>
              </a:ext>
            </a:extLst>
          </p:cNvPr>
          <p:cNvSpPr>
            <a:spLocks noGrp="1"/>
          </p:cNvSpPr>
          <p:nvPr>
            <p:ph idx="4294967295"/>
          </p:nvPr>
        </p:nvSpPr>
        <p:spPr>
          <a:xfrm>
            <a:off x="6802582" y="1429944"/>
            <a:ext cx="5136868" cy="4822810"/>
          </a:xfrm>
          <a:prstGeom prst="rect">
            <a:avLst/>
          </a:prstGeom>
        </p:spPr>
        <p:txBody>
          <a:bodyPr/>
          <a:lstStyle/>
          <a:p>
            <a:pPr marL="285750" indent="-285750">
              <a:buFont typeface="Arial" pitchFamily="34" charset="0"/>
              <a:buChar char="•"/>
            </a:pPr>
            <a:r>
              <a:rPr lang="en-GB" sz="2400" b="1" i="1" dirty="0">
                <a:solidFill>
                  <a:schemeClr val="bg1"/>
                </a:solidFill>
              </a:rPr>
              <a:t>Dayside Results</a:t>
            </a:r>
          </a:p>
          <a:p>
            <a:pPr marL="1067076" lvl="1" indent="-285750">
              <a:buFont typeface="Arial" pitchFamily="34" charset="0"/>
              <a:buChar char="•"/>
            </a:pPr>
            <a:r>
              <a:rPr lang="en-GB" sz="2400" dirty="0">
                <a:solidFill>
                  <a:schemeClr val="bg1"/>
                </a:solidFill>
              </a:rPr>
              <a:t>Background ~ 90%</a:t>
            </a:r>
          </a:p>
          <a:p>
            <a:pPr marL="1067076" lvl="1" indent="-285750">
              <a:buFont typeface="Arial" pitchFamily="34" charset="0"/>
              <a:buChar char="•"/>
            </a:pPr>
            <a:r>
              <a:rPr lang="en-GB" sz="2400" dirty="0">
                <a:solidFill>
                  <a:schemeClr val="bg1"/>
                </a:solidFill>
              </a:rPr>
              <a:t>Pc3 Events ~ 90%</a:t>
            </a:r>
          </a:p>
          <a:p>
            <a:pPr marL="1067076" lvl="1" indent="-285750">
              <a:buFont typeface="Arial" pitchFamily="34" charset="0"/>
              <a:buChar char="•"/>
            </a:pPr>
            <a:r>
              <a:rPr lang="en-GB" sz="2400" dirty="0">
                <a:solidFill>
                  <a:schemeClr val="bg1"/>
                </a:solidFill>
              </a:rPr>
              <a:t>False Positives ~ 100%</a:t>
            </a:r>
          </a:p>
          <a:p>
            <a:pPr marL="285750" indent="-285750">
              <a:buFont typeface="Arial" pitchFamily="34" charset="0"/>
              <a:buChar char="•"/>
            </a:pPr>
            <a:endParaRPr lang="en-GB" sz="2400" dirty="0">
              <a:solidFill>
                <a:schemeClr val="bg1"/>
              </a:solidFill>
            </a:endParaRPr>
          </a:p>
          <a:p>
            <a:pPr marL="285750" indent="-285750">
              <a:buFont typeface="Arial" pitchFamily="34" charset="0"/>
              <a:buChar char="•"/>
            </a:pPr>
            <a:r>
              <a:rPr lang="en-GB" sz="2400" b="1" i="1" dirty="0" err="1">
                <a:solidFill>
                  <a:schemeClr val="bg1"/>
                </a:solidFill>
              </a:rPr>
              <a:t>Nightside</a:t>
            </a:r>
            <a:r>
              <a:rPr lang="en-GB" sz="2400" b="1" i="1" dirty="0">
                <a:solidFill>
                  <a:schemeClr val="bg1"/>
                </a:solidFill>
              </a:rPr>
              <a:t> Results</a:t>
            </a:r>
          </a:p>
          <a:p>
            <a:pPr marL="1067076" lvl="1" indent="-285750">
              <a:buFont typeface="Arial" pitchFamily="34" charset="0"/>
              <a:buChar char="•"/>
            </a:pPr>
            <a:r>
              <a:rPr lang="en-GB" sz="2400" dirty="0">
                <a:solidFill>
                  <a:schemeClr val="bg1"/>
                </a:solidFill>
              </a:rPr>
              <a:t>Background ~ 85%</a:t>
            </a:r>
          </a:p>
          <a:p>
            <a:pPr marL="1067076" lvl="1" indent="-285750">
              <a:buFont typeface="Arial" pitchFamily="34" charset="0"/>
              <a:buChar char="•"/>
            </a:pPr>
            <a:r>
              <a:rPr lang="en-GB" sz="2400" dirty="0">
                <a:solidFill>
                  <a:schemeClr val="bg1"/>
                </a:solidFill>
              </a:rPr>
              <a:t>Pc3 Events ~ 85%</a:t>
            </a:r>
          </a:p>
          <a:p>
            <a:pPr marL="1067076" lvl="1" indent="-285750">
              <a:buFont typeface="Arial" pitchFamily="34" charset="0"/>
              <a:buChar char="•"/>
            </a:pPr>
            <a:r>
              <a:rPr lang="en-GB" sz="2400" dirty="0">
                <a:solidFill>
                  <a:schemeClr val="bg1"/>
                </a:solidFill>
              </a:rPr>
              <a:t>False Positives ~ 100%</a:t>
            </a:r>
          </a:p>
        </p:txBody>
      </p:sp>
      <p:sp>
        <p:nvSpPr>
          <p:cNvPr id="5" name="TextBox 4">
            <a:extLst>
              <a:ext uri="{FF2B5EF4-FFF2-40B4-BE49-F238E27FC236}">
                <a16:creationId xmlns:a16="http://schemas.microsoft.com/office/drawing/2014/main" id="{B6128B06-5CA4-DB45-8267-1A47ABCBD238}"/>
              </a:ext>
            </a:extLst>
          </p:cNvPr>
          <p:cNvSpPr txBox="1"/>
          <p:nvPr/>
        </p:nvSpPr>
        <p:spPr>
          <a:xfrm>
            <a:off x="219600" y="950861"/>
            <a:ext cx="11764800" cy="461665"/>
          </a:xfrm>
          <a:prstGeom prst="rect">
            <a:avLst/>
          </a:prstGeom>
          <a:noFill/>
        </p:spPr>
        <p:txBody>
          <a:bodyPr wrap="square" rtlCol="0">
            <a:spAutoFit/>
          </a:bodyPr>
          <a:lstStyle/>
          <a:p>
            <a:r>
              <a:rPr lang="en-GB" sz="2400" dirty="0">
                <a:solidFill>
                  <a:schemeClr val="bg1"/>
                </a:solidFill>
              </a:rPr>
              <a:t>First Results with RBF ANNs</a:t>
            </a:r>
          </a:p>
        </p:txBody>
      </p:sp>
      <p:pic>
        <p:nvPicPr>
          <p:cNvPr id="7" name="Content Placeholder 8" descr="B4 day events">
            <a:extLst>
              <a:ext uri="{FF2B5EF4-FFF2-40B4-BE49-F238E27FC236}">
                <a16:creationId xmlns:a16="http://schemas.microsoft.com/office/drawing/2014/main" id="{4C001862-E2AA-4E51-A901-4E55B649AD64}"/>
              </a:ext>
            </a:extLst>
          </p:cNvPr>
          <p:cNvPicPr>
            <a:picLocks noGr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923" y="2097397"/>
            <a:ext cx="5832648" cy="3240360"/>
          </a:xfrm>
          <a:prstGeom prst="rect">
            <a:avLst/>
          </a:prstGeom>
          <a:noFill/>
          <a:ln>
            <a:noFill/>
          </a:ln>
        </p:spPr>
      </p:pic>
      <p:sp>
        <p:nvSpPr>
          <p:cNvPr id="8" name="TextBox 9">
            <a:extLst>
              <a:ext uri="{FF2B5EF4-FFF2-40B4-BE49-F238E27FC236}">
                <a16:creationId xmlns:a16="http://schemas.microsoft.com/office/drawing/2014/main" id="{F687205A-76E9-4675-ABEE-0E45AB77154C}"/>
              </a:ext>
            </a:extLst>
          </p:cNvPr>
          <p:cNvSpPr txBox="1"/>
          <p:nvPr/>
        </p:nvSpPr>
        <p:spPr>
          <a:xfrm>
            <a:off x="2639160" y="4352167"/>
            <a:ext cx="2263700" cy="307777"/>
          </a:xfrm>
          <a:prstGeom prst="rect">
            <a:avLst/>
          </a:prstGeom>
          <a:solidFill>
            <a:srgbClr val="C00000"/>
          </a:solidFill>
        </p:spPr>
        <p:style>
          <a:lnRef idx="0">
            <a:schemeClr val="accent6"/>
          </a:lnRef>
          <a:fillRef idx="3">
            <a:schemeClr val="accent6"/>
          </a:fillRef>
          <a:effectRef idx="3">
            <a:schemeClr val="accent6"/>
          </a:effectRef>
          <a:fontRef idx="minor">
            <a:schemeClr val="lt1"/>
          </a:fontRef>
        </p:style>
        <p:txBody>
          <a:bodyPr wrap="square" rtlCol="0">
            <a:spAutoFit/>
          </a:bodyPr>
          <a:lstStyle>
            <a:defPPr>
              <a:defRPr lang="x-non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pPr>
            <a:r>
              <a:rPr lang="en-GB" sz="1400" dirty="0">
                <a:solidFill>
                  <a:schemeClr val="bg1"/>
                </a:solidFill>
                <a:latin typeface="Book Antiqua"/>
              </a:rPr>
              <a:t>red &amp; orange areas &gt; 80 %</a:t>
            </a:r>
            <a:endParaRPr lang="x-none" sz="1400" dirty="0">
              <a:solidFill>
                <a:schemeClr val="bg1"/>
              </a:solidFill>
              <a:latin typeface="Book Antiqua"/>
            </a:endParaRPr>
          </a:p>
        </p:txBody>
      </p:sp>
      <p:sp>
        <p:nvSpPr>
          <p:cNvPr id="9" name="TextBox 8">
            <a:extLst>
              <a:ext uri="{FF2B5EF4-FFF2-40B4-BE49-F238E27FC236}">
                <a16:creationId xmlns:a16="http://schemas.microsoft.com/office/drawing/2014/main" id="{27F5C7E1-3E71-4651-A8CE-2638CCE8DD17}"/>
              </a:ext>
            </a:extLst>
          </p:cNvPr>
          <p:cNvSpPr txBox="1"/>
          <p:nvPr/>
        </p:nvSpPr>
        <p:spPr>
          <a:xfrm>
            <a:off x="3432385" y="6519446"/>
            <a:ext cx="5360566" cy="338554"/>
          </a:xfrm>
          <a:prstGeom prst="rect">
            <a:avLst/>
          </a:prstGeom>
          <a:noFill/>
        </p:spPr>
        <p:txBody>
          <a:bodyPr wrap="square" rtlCol="0">
            <a:spAutoFit/>
          </a:bodyPr>
          <a:lstStyle/>
          <a:p>
            <a:pPr algn="ctr"/>
            <a:r>
              <a:rPr lang="en-US" sz="800" b="1" dirty="0">
                <a:solidFill>
                  <a:schemeClr val="bg1"/>
                </a:solidFill>
              </a:rPr>
              <a:t>Machine Learning in </a:t>
            </a:r>
            <a:r>
              <a:rPr lang="en-US" sz="800" b="1" dirty="0" err="1">
                <a:solidFill>
                  <a:schemeClr val="bg1"/>
                </a:solidFill>
              </a:rPr>
              <a:t>Heliophysics</a:t>
            </a:r>
            <a:endParaRPr lang="en-US" sz="800" b="1" dirty="0">
              <a:solidFill>
                <a:schemeClr val="bg1"/>
              </a:solidFill>
            </a:endParaRPr>
          </a:p>
          <a:p>
            <a:pPr algn="ctr"/>
            <a:r>
              <a:rPr lang="en-US" sz="800" b="1" dirty="0">
                <a:solidFill>
                  <a:schemeClr val="bg1"/>
                </a:solidFill>
              </a:rPr>
              <a:t>21-25 March 2022, Boulder (CO), USA</a:t>
            </a:r>
          </a:p>
        </p:txBody>
      </p:sp>
      <p:pic>
        <p:nvPicPr>
          <p:cNvPr id="10" name="Picture 2" descr="https://www.astro.noa.gr/en/intranet/images/IAASARS_logo_EN.jpg">
            <a:extLst>
              <a:ext uri="{FF2B5EF4-FFF2-40B4-BE49-F238E27FC236}">
                <a16:creationId xmlns:a16="http://schemas.microsoft.com/office/drawing/2014/main" id="{6F2D7262-4FBE-4447-AB70-7C50342A921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34" t="16124" r="6773" b="2407"/>
          <a:stretch/>
        </p:blipFill>
        <p:spPr bwMode="auto">
          <a:xfrm>
            <a:off x="0" y="1"/>
            <a:ext cx="716607" cy="66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495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EC819FE-71DD-4432-ACCA-09AB45CF9924}"/>
              </a:ext>
            </a:extLst>
          </p:cNvPr>
          <p:cNvSpPr>
            <a:spLocks noGrp="1"/>
          </p:cNvSpPr>
          <p:nvPr>
            <p:ph idx="4294967295"/>
          </p:nvPr>
        </p:nvSpPr>
        <p:spPr>
          <a:xfrm>
            <a:off x="6523630" y="1412526"/>
            <a:ext cx="5225025" cy="4822810"/>
          </a:xfrm>
          <a:prstGeom prst="rect">
            <a:avLst/>
          </a:prstGeom>
        </p:spPr>
        <p:txBody>
          <a:bodyPr/>
          <a:lstStyle/>
          <a:p>
            <a:pPr marL="285750" indent="-285750" algn="just">
              <a:buFont typeface="Arial" pitchFamily="34" charset="0"/>
              <a:buChar char="•"/>
            </a:pPr>
            <a:r>
              <a:rPr lang="en-US" sz="2200" b="1" i="1" u="sng" dirty="0">
                <a:solidFill>
                  <a:schemeClr val="bg1"/>
                </a:solidFill>
              </a:rPr>
              <a:t>2-Stage Approach</a:t>
            </a:r>
          </a:p>
          <a:p>
            <a:pPr marL="1067076" lvl="1" indent="-285750" algn="just">
              <a:buFont typeface="Arial" pitchFamily="34" charset="0"/>
              <a:buChar char="•"/>
            </a:pPr>
            <a:r>
              <a:rPr lang="en-US" sz="2000" dirty="0">
                <a:solidFill>
                  <a:schemeClr val="bg1"/>
                </a:solidFill>
              </a:rPr>
              <a:t>ANFIS Networks</a:t>
            </a:r>
          </a:p>
          <a:p>
            <a:pPr marL="1067076" lvl="1" indent="-285750" algn="just">
              <a:buFont typeface="Arial" pitchFamily="34" charset="0"/>
              <a:buChar char="•"/>
            </a:pPr>
            <a:r>
              <a:rPr lang="en-US" sz="2000" dirty="0">
                <a:solidFill>
                  <a:schemeClr val="bg1"/>
                </a:solidFill>
              </a:rPr>
              <a:t>Binary Classification Scheme</a:t>
            </a:r>
          </a:p>
          <a:p>
            <a:pPr marL="1067076" lvl="1" indent="-285750" algn="just">
              <a:buFont typeface="Arial" pitchFamily="34" charset="0"/>
              <a:buChar char="•"/>
            </a:pPr>
            <a:r>
              <a:rPr lang="en-US" sz="2000" dirty="0">
                <a:solidFill>
                  <a:schemeClr val="bg1"/>
                </a:solidFill>
              </a:rPr>
              <a:t>Specialized ANN for each task</a:t>
            </a:r>
          </a:p>
          <a:p>
            <a:pPr marL="1067076" lvl="1" indent="-285750" algn="just">
              <a:buFont typeface="Arial" pitchFamily="34" charset="0"/>
              <a:buChar char="•"/>
            </a:pPr>
            <a:r>
              <a:rPr lang="en-US" sz="2000" dirty="0">
                <a:solidFill>
                  <a:schemeClr val="bg1"/>
                </a:solidFill>
              </a:rPr>
              <a:t>Different sets of input parameters at each stage</a:t>
            </a:r>
            <a:endParaRPr lang="en-US" sz="2400" dirty="0">
              <a:solidFill>
                <a:schemeClr val="bg1"/>
              </a:solidFill>
            </a:endParaRPr>
          </a:p>
          <a:p>
            <a:pPr marL="285750" indent="-285750" algn="just">
              <a:buFont typeface="Arial" pitchFamily="34" charset="0"/>
              <a:buChar char="•"/>
            </a:pPr>
            <a:r>
              <a:rPr lang="en-US" sz="2200" b="1" i="1" u="sng" dirty="0">
                <a:solidFill>
                  <a:schemeClr val="bg1"/>
                </a:solidFill>
              </a:rPr>
              <a:t>Dataset 2: Automatically Classified CHAMP Tracks (2003-2007) </a:t>
            </a:r>
          </a:p>
          <a:p>
            <a:pPr marL="1067076" lvl="1" indent="-285750" algn="just">
              <a:buFont typeface="Arial" pitchFamily="34" charset="0"/>
              <a:buChar char="•"/>
            </a:pPr>
            <a:r>
              <a:rPr lang="en-US" sz="2000" dirty="0">
                <a:solidFill>
                  <a:schemeClr val="bg1"/>
                </a:solidFill>
              </a:rPr>
              <a:t>23,000 Background Tracks</a:t>
            </a:r>
          </a:p>
          <a:p>
            <a:pPr marL="1067076" lvl="1" indent="-285750" algn="just">
              <a:buFont typeface="Arial" pitchFamily="34" charset="0"/>
              <a:buChar char="•"/>
            </a:pPr>
            <a:r>
              <a:rPr lang="en-US" sz="2000" dirty="0">
                <a:solidFill>
                  <a:schemeClr val="bg1"/>
                </a:solidFill>
              </a:rPr>
              <a:t>3,700 Events</a:t>
            </a:r>
          </a:p>
          <a:p>
            <a:pPr marL="1067076" lvl="1" indent="-285750" algn="just">
              <a:buFont typeface="Arial" pitchFamily="34" charset="0"/>
              <a:buChar char="•"/>
            </a:pPr>
            <a:r>
              <a:rPr lang="en-US" sz="2000" dirty="0">
                <a:solidFill>
                  <a:schemeClr val="bg1"/>
                </a:solidFill>
              </a:rPr>
              <a:t>372 False Positives</a:t>
            </a:r>
          </a:p>
        </p:txBody>
      </p:sp>
      <p:sp>
        <p:nvSpPr>
          <p:cNvPr id="5" name="TextBox 4">
            <a:extLst>
              <a:ext uri="{FF2B5EF4-FFF2-40B4-BE49-F238E27FC236}">
                <a16:creationId xmlns:a16="http://schemas.microsoft.com/office/drawing/2014/main" id="{B6128B06-5CA4-DB45-8267-1A47ABCBD238}"/>
              </a:ext>
            </a:extLst>
          </p:cNvPr>
          <p:cNvSpPr txBox="1"/>
          <p:nvPr/>
        </p:nvSpPr>
        <p:spPr>
          <a:xfrm>
            <a:off x="219600" y="950861"/>
            <a:ext cx="11764800" cy="461665"/>
          </a:xfrm>
          <a:prstGeom prst="rect">
            <a:avLst/>
          </a:prstGeom>
          <a:noFill/>
        </p:spPr>
        <p:txBody>
          <a:bodyPr wrap="square" rtlCol="0">
            <a:spAutoFit/>
          </a:bodyPr>
          <a:lstStyle/>
          <a:p>
            <a:r>
              <a:rPr lang="en-GB" sz="2400" dirty="0">
                <a:solidFill>
                  <a:schemeClr val="bg1"/>
                </a:solidFill>
              </a:rPr>
              <a:t>Two-Stage Network Approach</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4" y="1941511"/>
            <a:ext cx="5882400" cy="303430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63271AE7-79A3-4E2C-9CA0-652883280D50}"/>
              </a:ext>
            </a:extLst>
          </p:cNvPr>
          <p:cNvSpPr txBox="1"/>
          <p:nvPr/>
        </p:nvSpPr>
        <p:spPr>
          <a:xfrm>
            <a:off x="3432385" y="6519446"/>
            <a:ext cx="5360566" cy="338554"/>
          </a:xfrm>
          <a:prstGeom prst="rect">
            <a:avLst/>
          </a:prstGeom>
          <a:noFill/>
        </p:spPr>
        <p:txBody>
          <a:bodyPr wrap="square" rtlCol="0">
            <a:spAutoFit/>
          </a:bodyPr>
          <a:lstStyle/>
          <a:p>
            <a:pPr algn="ctr"/>
            <a:r>
              <a:rPr lang="en-US" sz="800" b="1" dirty="0">
                <a:solidFill>
                  <a:schemeClr val="bg1"/>
                </a:solidFill>
              </a:rPr>
              <a:t>Machine Learning in </a:t>
            </a:r>
            <a:r>
              <a:rPr lang="en-US" sz="800" b="1" dirty="0" err="1">
                <a:solidFill>
                  <a:schemeClr val="bg1"/>
                </a:solidFill>
              </a:rPr>
              <a:t>Heliophysics</a:t>
            </a:r>
            <a:endParaRPr lang="en-US" sz="800" b="1" dirty="0">
              <a:solidFill>
                <a:schemeClr val="bg1"/>
              </a:solidFill>
            </a:endParaRPr>
          </a:p>
          <a:p>
            <a:pPr algn="ctr"/>
            <a:r>
              <a:rPr lang="en-US" sz="800" b="1" dirty="0">
                <a:solidFill>
                  <a:schemeClr val="bg1"/>
                </a:solidFill>
              </a:rPr>
              <a:t>21-25 March 2022, Boulder (CO), USA</a:t>
            </a:r>
          </a:p>
        </p:txBody>
      </p:sp>
      <p:pic>
        <p:nvPicPr>
          <p:cNvPr id="8" name="Picture 2" descr="https://www.astro.noa.gr/en/intranet/images/IAASARS_logo_EN.jpg">
            <a:extLst>
              <a:ext uri="{FF2B5EF4-FFF2-40B4-BE49-F238E27FC236}">
                <a16:creationId xmlns:a16="http://schemas.microsoft.com/office/drawing/2014/main" id="{6EAF9951-8B14-491C-8A2B-13ED3C3172A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34" t="16124" r="6773" b="2407"/>
          <a:stretch/>
        </p:blipFill>
        <p:spPr bwMode="auto">
          <a:xfrm>
            <a:off x="0" y="1"/>
            <a:ext cx="716607" cy="66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595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E477A07-A689-4672-9532-E9237F1129F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62953" y="2925300"/>
            <a:ext cx="4486220" cy="3168351"/>
          </a:xfrm>
          <a:prstGeom prst="rect">
            <a:avLst/>
          </a:prstGeom>
          <a:solidFill>
            <a:sysClr val="window" lastClr="FFFFFF"/>
          </a:solidFill>
        </p:spPr>
      </p:pic>
      <p:pic>
        <p:nvPicPr>
          <p:cNvPr id="11" name="Picture 10">
            <a:extLst>
              <a:ext uri="{FF2B5EF4-FFF2-40B4-BE49-F238E27FC236}">
                <a16:creationId xmlns:a16="http://schemas.microsoft.com/office/drawing/2014/main" id="{6CA2B4E7-D827-4992-AD02-3A6535459A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6165" y="2925300"/>
            <a:ext cx="4486220" cy="3168351"/>
          </a:xfrm>
          <a:prstGeom prst="rect">
            <a:avLst/>
          </a:prstGeom>
          <a:solidFill>
            <a:sysClr val="window" lastClr="FFFFFF"/>
          </a:solidFill>
        </p:spPr>
      </p:pic>
      <p:pic>
        <p:nvPicPr>
          <p:cNvPr id="12" name="table"/>
          <p:cNvPicPr>
            <a:picLocks noChangeAspect="1"/>
          </p:cNvPicPr>
          <p:nvPr/>
        </p:nvPicPr>
        <p:blipFill>
          <a:blip r:embed="rId4"/>
          <a:stretch>
            <a:fillRect/>
          </a:stretch>
        </p:blipFill>
        <p:spPr>
          <a:xfrm>
            <a:off x="1843624" y="1269116"/>
            <a:ext cx="8533372" cy="1037526"/>
          </a:xfrm>
          <a:prstGeom prst="rect">
            <a:avLst/>
          </a:prstGeom>
        </p:spPr>
      </p:pic>
      <p:sp>
        <p:nvSpPr>
          <p:cNvPr id="6" name="TextBox 5">
            <a:extLst>
              <a:ext uri="{FF2B5EF4-FFF2-40B4-BE49-F238E27FC236}">
                <a16:creationId xmlns:a16="http://schemas.microsoft.com/office/drawing/2014/main" id="{DE69AB2D-82C8-45BC-B498-1D1980171F48}"/>
              </a:ext>
            </a:extLst>
          </p:cNvPr>
          <p:cNvSpPr txBox="1"/>
          <p:nvPr/>
        </p:nvSpPr>
        <p:spPr>
          <a:xfrm>
            <a:off x="3432385" y="6519446"/>
            <a:ext cx="5360566" cy="338554"/>
          </a:xfrm>
          <a:prstGeom prst="rect">
            <a:avLst/>
          </a:prstGeom>
          <a:noFill/>
        </p:spPr>
        <p:txBody>
          <a:bodyPr wrap="square" rtlCol="0">
            <a:spAutoFit/>
          </a:bodyPr>
          <a:lstStyle/>
          <a:p>
            <a:pPr algn="ctr"/>
            <a:r>
              <a:rPr lang="en-US" sz="800" b="1" dirty="0">
                <a:solidFill>
                  <a:schemeClr val="bg1"/>
                </a:solidFill>
              </a:rPr>
              <a:t>Machine Learning in </a:t>
            </a:r>
            <a:r>
              <a:rPr lang="en-US" sz="800" b="1" dirty="0" err="1">
                <a:solidFill>
                  <a:schemeClr val="bg1"/>
                </a:solidFill>
              </a:rPr>
              <a:t>Heliophysics</a:t>
            </a:r>
            <a:endParaRPr lang="en-US" sz="800" b="1" dirty="0">
              <a:solidFill>
                <a:schemeClr val="bg1"/>
              </a:solidFill>
            </a:endParaRPr>
          </a:p>
          <a:p>
            <a:pPr algn="ctr"/>
            <a:r>
              <a:rPr lang="en-US" sz="800" b="1" dirty="0">
                <a:solidFill>
                  <a:schemeClr val="bg1"/>
                </a:solidFill>
              </a:rPr>
              <a:t>21-25 March 2022, Boulder (CO), USA</a:t>
            </a:r>
          </a:p>
        </p:txBody>
      </p:sp>
      <p:pic>
        <p:nvPicPr>
          <p:cNvPr id="7" name="Picture 2" descr="https://www.astro.noa.gr/en/intranet/images/IAASARS_logo_EN.jpg">
            <a:extLst>
              <a:ext uri="{FF2B5EF4-FFF2-40B4-BE49-F238E27FC236}">
                <a16:creationId xmlns:a16="http://schemas.microsoft.com/office/drawing/2014/main" id="{133F6136-1B85-4BA1-8F35-4902EDCACCD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134" t="16124" r="6773" b="2407"/>
          <a:stretch/>
        </p:blipFill>
        <p:spPr bwMode="auto">
          <a:xfrm>
            <a:off x="0" y="1"/>
            <a:ext cx="716607" cy="66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865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6128B06-5CA4-DB45-8267-1A47ABCBD238}"/>
              </a:ext>
            </a:extLst>
          </p:cNvPr>
          <p:cNvSpPr txBox="1"/>
          <p:nvPr/>
        </p:nvSpPr>
        <p:spPr>
          <a:xfrm>
            <a:off x="219600" y="950861"/>
            <a:ext cx="11764800" cy="461665"/>
          </a:xfrm>
          <a:prstGeom prst="rect">
            <a:avLst/>
          </a:prstGeom>
          <a:noFill/>
        </p:spPr>
        <p:txBody>
          <a:bodyPr wrap="square" rtlCol="0">
            <a:spAutoFit/>
          </a:bodyPr>
          <a:lstStyle/>
          <a:p>
            <a:r>
              <a:rPr lang="en-GB" sz="2400" dirty="0">
                <a:solidFill>
                  <a:schemeClr val="bg1"/>
                </a:solidFill>
              </a:rPr>
              <a:t>Swarm Test Case Demo</a:t>
            </a:r>
          </a:p>
        </p:txBody>
      </p:sp>
      <p:pic>
        <p:nvPicPr>
          <p:cNvPr id="10" name="Content Placeholder 4">
            <a:extLst>
              <a:ext uri="{FF2B5EF4-FFF2-40B4-BE49-F238E27FC236}">
                <a16:creationId xmlns:a16="http://schemas.microsoft.com/office/drawing/2014/main" id="{AAA91524-CC36-49C9-904A-A5D4A465B1A0}"/>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777824" y="1458913"/>
            <a:ext cx="8760178" cy="4927600"/>
          </a:xfrm>
          <a:prstGeom prst="rect">
            <a:avLst/>
          </a:prstGeom>
        </p:spPr>
      </p:pic>
      <p:sp>
        <p:nvSpPr>
          <p:cNvPr id="5" name="TextBox 4">
            <a:extLst>
              <a:ext uri="{FF2B5EF4-FFF2-40B4-BE49-F238E27FC236}">
                <a16:creationId xmlns:a16="http://schemas.microsoft.com/office/drawing/2014/main" id="{305BE3EB-4CC9-47C8-BF40-4877EC960DDE}"/>
              </a:ext>
            </a:extLst>
          </p:cNvPr>
          <p:cNvSpPr txBox="1"/>
          <p:nvPr/>
        </p:nvSpPr>
        <p:spPr>
          <a:xfrm>
            <a:off x="3432385" y="6519446"/>
            <a:ext cx="5360566" cy="338554"/>
          </a:xfrm>
          <a:prstGeom prst="rect">
            <a:avLst/>
          </a:prstGeom>
          <a:noFill/>
        </p:spPr>
        <p:txBody>
          <a:bodyPr wrap="square" rtlCol="0">
            <a:spAutoFit/>
          </a:bodyPr>
          <a:lstStyle/>
          <a:p>
            <a:pPr algn="ctr"/>
            <a:r>
              <a:rPr lang="en-US" sz="800" b="1" dirty="0">
                <a:solidFill>
                  <a:schemeClr val="bg1"/>
                </a:solidFill>
              </a:rPr>
              <a:t>Machine Learning in </a:t>
            </a:r>
            <a:r>
              <a:rPr lang="en-US" sz="800" b="1" dirty="0" err="1">
                <a:solidFill>
                  <a:schemeClr val="bg1"/>
                </a:solidFill>
              </a:rPr>
              <a:t>Heliophysics</a:t>
            </a:r>
            <a:endParaRPr lang="en-US" sz="800" b="1" dirty="0">
              <a:solidFill>
                <a:schemeClr val="bg1"/>
              </a:solidFill>
            </a:endParaRPr>
          </a:p>
          <a:p>
            <a:pPr algn="ctr"/>
            <a:r>
              <a:rPr lang="en-US" sz="800" b="1" dirty="0">
                <a:solidFill>
                  <a:schemeClr val="bg1"/>
                </a:solidFill>
              </a:rPr>
              <a:t>21-25 March 2022, Boulder (CO), USA</a:t>
            </a:r>
          </a:p>
        </p:txBody>
      </p:sp>
      <p:pic>
        <p:nvPicPr>
          <p:cNvPr id="6" name="Picture 2" descr="https://www.astro.noa.gr/en/intranet/images/IAASARS_logo_EN.jpg">
            <a:extLst>
              <a:ext uri="{FF2B5EF4-FFF2-40B4-BE49-F238E27FC236}">
                <a16:creationId xmlns:a16="http://schemas.microsoft.com/office/drawing/2014/main" id="{E4E60352-5BDA-4B1A-923C-D4565EB1D73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34" t="16124" r="6773" b="2407"/>
          <a:stretch/>
        </p:blipFill>
        <p:spPr bwMode="auto">
          <a:xfrm>
            <a:off x="0" y="1"/>
            <a:ext cx="716607" cy="66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0090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128B06-5CA4-DB45-8267-1A47ABCBD238}"/>
              </a:ext>
            </a:extLst>
          </p:cNvPr>
          <p:cNvSpPr txBox="1"/>
          <p:nvPr/>
        </p:nvSpPr>
        <p:spPr>
          <a:xfrm>
            <a:off x="219600" y="950861"/>
            <a:ext cx="11764800" cy="461665"/>
          </a:xfrm>
          <a:prstGeom prst="rect">
            <a:avLst/>
          </a:prstGeom>
          <a:noFill/>
        </p:spPr>
        <p:txBody>
          <a:bodyPr wrap="square" rtlCol="0">
            <a:spAutoFit/>
          </a:bodyPr>
          <a:lstStyle/>
          <a:p>
            <a:r>
              <a:rPr lang="en-GB" sz="2400" dirty="0">
                <a:solidFill>
                  <a:schemeClr val="bg1"/>
                </a:solidFill>
              </a:rPr>
              <a:t>Swarm Test Case Demo</a:t>
            </a:r>
          </a:p>
        </p:txBody>
      </p:sp>
      <p:pic>
        <p:nvPicPr>
          <p:cNvPr id="7" name="Content Placeholder 4">
            <a:extLst>
              <a:ext uri="{FF2B5EF4-FFF2-40B4-BE49-F238E27FC236}">
                <a16:creationId xmlns:a16="http://schemas.microsoft.com/office/drawing/2014/main" id="{AAA91524-CC36-49C9-904A-A5D4A465B1A0}"/>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777824" y="1458913"/>
            <a:ext cx="8760178" cy="4927600"/>
          </a:xfrm>
          <a:prstGeom prst="rect">
            <a:avLst/>
          </a:prstGeom>
        </p:spPr>
      </p:pic>
      <p:sp>
        <p:nvSpPr>
          <p:cNvPr id="6" name="TextBox 5">
            <a:extLst>
              <a:ext uri="{FF2B5EF4-FFF2-40B4-BE49-F238E27FC236}">
                <a16:creationId xmlns:a16="http://schemas.microsoft.com/office/drawing/2014/main" id="{D18272BC-CCAA-4CD2-8247-AAC3213D4FBC}"/>
              </a:ext>
            </a:extLst>
          </p:cNvPr>
          <p:cNvSpPr txBox="1"/>
          <p:nvPr/>
        </p:nvSpPr>
        <p:spPr>
          <a:xfrm>
            <a:off x="3432385" y="6519446"/>
            <a:ext cx="5360566" cy="338554"/>
          </a:xfrm>
          <a:prstGeom prst="rect">
            <a:avLst/>
          </a:prstGeom>
          <a:noFill/>
        </p:spPr>
        <p:txBody>
          <a:bodyPr wrap="square" rtlCol="0">
            <a:spAutoFit/>
          </a:bodyPr>
          <a:lstStyle/>
          <a:p>
            <a:pPr algn="ctr"/>
            <a:r>
              <a:rPr lang="en-US" sz="800" b="1" dirty="0">
                <a:solidFill>
                  <a:schemeClr val="bg1"/>
                </a:solidFill>
              </a:rPr>
              <a:t>Machine Learning in </a:t>
            </a:r>
            <a:r>
              <a:rPr lang="en-US" sz="800" b="1" dirty="0" err="1">
                <a:solidFill>
                  <a:schemeClr val="bg1"/>
                </a:solidFill>
              </a:rPr>
              <a:t>Heliophysics</a:t>
            </a:r>
            <a:endParaRPr lang="en-US" sz="800" b="1" dirty="0">
              <a:solidFill>
                <a:schemeClr val="bg1"/>
              </a:solidFill>
            </a:endParaRPr>
          </a:p>
          <a:p>
            <a:pPr algn="ctr"/>
            <a:r>
              <a:rPr lang="en-US" sz="800" b="1" dirty="0">
                <a:solidFill>
                  <a:schemeClr val="bg1"/>
                </a:solidFill>
              </a:rPr>
              <a:t>21-25 March 2022, Boulder (CO), USA</a:t>
            </a:r>
          </a:p>
        </p:txBody>
      </p:sp>
      <p:pic>
        <p:nvPicPr>
          <p:cNvPr id="8" name="Picture 2" descr="https://www.astro.noa.gr/en/intranet/images/IAASARS_logo_EN.jpg">
            <a:extLst>
              <a:ext uri="{FF2B5EF4-FFF2-40B4-BE49-F238E27FC236}">
                <a16:creationId xmlns:a16="http://schemas.microsoft.com/office/drawing/2014/main" id="{D70986C4-7793-4306-8075-885612BF4F2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34" t="16124" r="6773" b="2407"/>
          <a:stretch/>
        </p:blipFill>
        <p:spPr bwMode="auto">
          <a:xfrm>
            <a:off x="0" y="1"/>
            <a:ext cx="716607" cy="66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154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EC819FE-71DD-4432-ACCA-09AB45CF9924}"/>
              </a:ext>
            </a:extLst>
          </p:cNvPr>
          <p:cNvSpPr>
            <a:spLocks noGrp="1"/>
          </p:cNvSpPr>
          <p:nvPr>
            <p:ph idx="4294967295"/>
          </p:nvPr>
        </p:nvSpPr>
        <p:spPr>
          <a:xfrm>
            <a:off x="332509" y="1459617"/>
            <a:ext cx="11475863" cy="4240129"/>
          </a:xfrm>
          <a:prstGeom prst="rect">
            <a:avLst/>
          </a:prstGeom>
        </p:spPr>
        <p:txBody>
          <a:bodyPr/>
          <a:lstStyle/>
          <a:p>
            <a:pPr marL="285750" indent="-285750">
              <a:buFont typeface="Arial" pitchFamily="34" charset="0"/>
              <a:buChar char="•"/>
            </a:pPr>
            <a:r>
              <a:rPr lang="en-US" dirty="0">
                <a:solidFill>
                  <a:schemeClr val="bg1"/>
                </a:solidFill>
              </a:rPr>
              <a:t>Introductory part</a:t>
            </a:r>
          </a:p>
          <a:p>
            <a:pPr marL="1067076" lvl="1" indent="-285750">
              <a:buFont typeface="Arial" pitchFamily="34" charset="0"/>
              <a:buChar char="•"/>
            </a:pPr>
            <a:r>
              <a:rPr lang="en-US" dirty="0">
                <a:solidFill>
                  <a:schemeClr val="bg1"/>
                </a:solidFill>
              </a:rPr>
              <a:t>ESA Swarm Mission</a:t>
            </a:r>
          </a:p>
          <a:p>
            <a:pPr marL="1067076" lvl="1" indent="-285750">
              <a:buFont typeface="Arial" pitchFamily="34" charset="0"/>
              <a:buChar char="•"/>
            </a:pPr>
            <a:r>
              <a:rPr lang="en-US" dirty="0">
                <a:solidFill>
                  <a:schemeClr val="bg1"/>
                </a:solidFill>
              </a:rPr>
              <a:t>ULF Waves</a:t>
            </a:r>
          </a:p>
          <a:p>
            <a:pPr marL="1067076" lvl="1" indent="-285750">
              <a:buFont typeface="Arial" pitchFamily="34" charset="0"/>
              <a:buChar char="•"/>
            </a:pPr>
            <a:r>
              <a:rPr lang="en-US" dirty="0">
                <a:solidFill>
                  <a:schemeClr val="bg1"/>
                </a:solidFill>
              </a:rPr>
              <a:t>Time-Frequency Analysis (TFA) Tool for Automated ULF Wave Recognition</a:t>
            </a:r>
          </a:p>
          <a:p>
            <a:pPr marL="1067076" lvl="1" indent="-285750">
              <a:buFont typeface="Arial" pitchFamily="34" charset="0"/>
              <a:buChar char="•"/>
            </a:pPr>
            <a:r>
              <a:rPr lang="en-US" dirty="0">
                <a:solidFill>
                  <a:schemeClr val="bg1"/>
                </a:solidFill>
              </a:rPr>
              <a:t>Swarm ULF Wave Events &amp; Power Maps</a:t>
            </a:r>
          </a:p>
          <a:p>
            <a:pPr marL="1067076" lvl="1" indent="-285750">
              <a:buFont typeface="Arial" pitchFamily="34" charset="0"/>
              <a:buChar char="•"/>
            </a:pPr>
            <a:endParaRPr lang="en-US" dirty="0">
              <a:solidFill>
                <a:schemeClr val="bg1"/>
              </a:solidFill>
            </a:endParaRPr>
          </a:p>
          <a:p>
            <a:pPr marL="285750" indent="-285750">
              <a:buFont typeface="Arial" pitchFamily="34" charset="0"/>
              <a:buChar char="•"/>
            </a:pPr>
            <a:r>
              <a:rPr lang="en-US" dirty="0">
                <a:solidFill>
                  <a:schemeClr val="bg1"/>
                </a:solidFill>
              </a:rPr>
              <a:t>Machine Learning Approach (MLA) for Automated ULF Wave Recognition</a:t>
            </a:r>
          </a:p>
        </p:txBody>
      </p:sp>
      <p:sp>
        <p:nvSpPr>
          <p:cNvPr id="5" name="TextBox 4">
            <a:extLst>
              <a:ext uri="{FF2B5EF4-FFF2-40B4-BE49-F238E27FC236}">
                <a16:creationId xmlns:a16="http://schemas.microsoft.com/office/drawing/2014/main" id="{B6128B06-5CA4-DB45-8267-1A47ABCBD238}"/>
              </a:ext>
            </a:extLst>
          </p:cNvPr>
          <p:cNvSpPr txBox="1"/>
          <p:nvPr/>
        </p:nvSpPr>
        <p:spPr>
          <a:xfrm>
            <a:off x="219600" y="950861"/>
            <a:ext cx="11764800" cy="461665"/>
          </a:xfrm>
          <a:prstGeom prst="rect">
            <a:avLst/>
          </a:prstGeom>
          <a:noFill/>
        </p:spPr>
        <p:txBody>
          <a:bodyPr wrap="square" rtlCol="0">
            <a:spAutoFit/>
          </a:bodyPr>
          <a:lstStyle/>
          <a:p>
            <a:r>
              <a:rPr lang="en-GB" sz="2400" dirty="0">
                <a:solidFill>
                  <a:schemeClr val="bg1"/>
                </a:solidFill>
              </a:rPr>
              <a:t>Outline</a:t>
            </a:r>
          </a:p>
        </p:txBody>
      </p:sp>
      <p:sp>
        <p:nvSpPr>
          <p:cNvPr id="7" name="TextBox 6">
            <a:extLst>
              <a:ext uri="{FF2B5EF4-FFF2-40B4-BE49-F238E27FC236}">
                <a16:creationId xmlns:a16="http://schemas.microsoft.com/office/drawing/2014/main" id="{5F0E94D2-A957-45EB-AFB0-07F6B5C57C36}"/>
              </a:ext>
            </a:extLst>
          </p:cNvPr>
          <p:cNvSpPr txBox="1"/>
          <p:nvPr/>
        </p:nvSpPr>
        <p:spPr>
          <a:xfrm>
            <a:off x="3432385" y="6519446"/>
            <a:ext cx="5360566" cy="338554"/>
          </a:xfrm>
          <a:prstGeom prst="rect">
            <a:avLst/>
          </a:prstGeom>
          <a:noFill/>
        </p:spPr>
        <p:txBody>
          <a:bodyPr wrap="square" rtlCol="0">
            <a:spAutoFit/>
          </a:bodyPr>
          <a:lstStyle/>
          <a:p>
            <a:pPr algn="ctr"/>
            <a:r>
              <a:rPr lang="en-US" sz="800" b="1" dirty="0">
                <a:solidFill>
                  <a:schemeClr val="bg1"/>
                </a:solidFill>
              </a:rPr>
              <a:t>Machine Learning in </a:t>
            </a:r>
            <a:r>
              <a:rPr lang="en-US" sz="800" b="1" dirty="0" err="1">
                <a:solidFill>
                  <a:schemeClr val="bg1"/>
                </a:solidFill>
              </a:rPr>
              <a:t>Heliophysics</a:t>
            </a:r>
            <a:endParaRPr lang="en-US" sz="800" b="1" dirty="0">
              <a:solidFill>
                <a:schemeClr val="bg1"/>
              </a:solidFill>
            </a:endParaRPr>
          </a:p>
          <a:p>
            <a:pPr algn="ctr"/>
            <a:r>
              <a:rPr lang="en-US" sz="800" b="1" dirty="0">
                <a:solidFill>
                  <a:schemeClr val="bg1"/>
                </a:solidFill>
              </a:rPr>
              <a:t>21-25 March 2022, Boulder (CO), USA</a:t>
            </a:r>
          </a:p>
        </p:txBody>
      </p:sp>
      <p:pic>
        <p:nvPicPr>
          <p:cNvPr id="8" name="Picture 2" descr="https://www.astro.noa.gr/en/intranet/images/IAASARS_logo_EN.jpg">
            <a:extLst>
              <a:ext uri="{FF2B5EF4-FFF2-40B4-BE49-F238E27FC236}">
                <a16:creationId xmlns:a16="http://schemas.microsoft.com/office/drawing/2014/main" id="{F1C0E8F0-02BC-4C36-8520-2B2CAE769C6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134" t="16124" r="6773" b="2407"/>
          <a:stretch/>
        </p:blipFill>
        <p:spPr bwMode="auto">
          <a:xfrm>
            <a:off x="0" y="1"/>
            <a:ext cx="716607" cy="66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058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128B06-5CA4-DB45-8267-1A47ABCBD238}"/>
              </a:ext>
            </a:extLst>
          </p:cNvPr>
          <p:cNvSpPr txBox="1"/>
          <p:nvPr/>
        </p:nvSpPr>
        <p:spPr>
          <a:xfrm>
            <a:off x="219600" y="950861"/>
            <a:ext cx="11764800" cy="461665"/>
          </a:xfrm>
          <a:prstGeom prst="rect">
            <a:avLst/>
          </a:prstGeom>
          <a:noFill/>
        </p:spPr>
        <p:txBody>
          <a:bodyPr wrap="square" rtlCol="0">
            <a:spAutoFit/>
          </a:bodyPr>
          <a:lstStyle/>
          <a:p>
            <a:r>
              <a:rPr lang="en-GB" sz="2400" dirty="0">
                <a:solidFill>
                  <a:schemeClr val="bg1"/>
                </a:solidFill>
              </a:rPr>
              <a:t>Swarm Test Case Demo</a:t>
            </a:r>
          </a:p>
        </p:txBody>
      </p:sp>
      <p:pic>
        <p:nvPicPr>
          <p:cNvPr id="7" name="Content Placeholder 4">
            <a:extLst>
              <a:ext uri="{FF2B5EF4-FFF2-40B4-BE49-F238E27FC236}">
                <a16:creationId xmlns:a16="http://schemas.microsoft.com/office/drawing/2014/main" id="{AAA91524-CC36-49C9-904A-A5D4A465B1A0}"/>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777824" y="1458913"/>
            <a:ext cx="8760178" cy="4927600"/>
          </a:xfrm>
          <a:prstGeom prst="rect">
            <a:avLst/>
          </a:prstGeom>
        </p:spPr>
      </p:pic>
      <p:sp>
        <p:nvSpPr>
          <p:cNvPr id="6" name="TextBox 5">
            <a:extLst>
              <a:ext uri="{FF2B5EF4-FFF2-40B4-BE49-F238E27FC236}">
                <a16:creationId xmlns:a16="http://schemas.microsoft.com/office/drawing/2014/main" id="{584FEABC-DEB4-4181-9734-D64B3F44A240}"/>
              </a:ext>
            </a:extLst>
          </p:cNvPr>
          <p:cNvSpPr txBox="1"/>
          <p:nvPr/>
        </p:nvSpPr>
        <p:spPr>
          <a:xfrm>
            <a:off x="3432385" y="6519446"/>
            <a:ext cx="5360566" cy="338554"/>
          </a:xfrm>
          <a:prstGeom prst="rect">
            <a:avLst/>
          </a:prstGeom>
          <a:noFill/>
        </p:spPr>
        <p:txBody>
          <a:bodyPr wrap="square" rtlCol="0">
            <a:spAutoFit/>
          </a:bodyPr>
          <a:lstStyle/>
          <a:p>
            <a:pPr algn="ctr"/>
            <a:r>
              <a:rPr lang="en-US" sz="800" b="1" dirty="0">
                <a:solidFill>
                  <a:schemeClr val="bg1"/>
                </a:solidFill>
              </a:rPr>
              <a:t>Machine Learning in </a:t>
            </a:r>
            <a:r>
              <a:rPr lang="en-US" sz="800" b="1" dirty="0" err="1">
                <a:solidFill>
                  <a:schemeClr val="bg1"/>
                </a:solidFill>
              </a:rPr>
              <a:t>Heliophysics</a:t>
            </a:r>
            <a:endParaRPr lang="en-US" sz="800" b="1" dirty="0">
              <a:solidFill>
                <a:schemeClr val="bg1"/>
              </a:solidFill>
            </a:endParaRPr>
          </a:p>
          <a:p>
            <a:pPr algn="ctr"/>
            <a:r>
              <a:rPr lang="en-US" sz="800" b="1" dirty="0">
                <a:solidFill>
                  <a:schemeClr val="bg1"/>
                </a:solidFill>
              </a:rPr>
              <a:t>21-25 March 2022, Boulder (CO), USA</a:t>
            </a:r>
          </a:p>
        </p:txBody>
      </p:sp>
      <p:pic>
        <p:nvPicPr>
          <p:cNvPr id="8" name="Picture 2" descr="https://www.astro.noa.gr/en/intranet/images/IAASARS_logo_EN.jpg">
            <a:extLst>
              <a:ext uri="{FF2B5EF4-FFF2-40B4-BE49-F238E27FC236}">
                <a16:creationId xmlns:a16="http://schemas.microsoft.com/office/drawing/2014/main" id="{31CB57AF-4F96-4636-9524-319DDBCB994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34" t="16124" r="6773" b="2407"/>
          <a:stretch/>
        </p:blipFill>
        <p:spPr bwMode="auto">
          <a:xfrm>
            <a:off x="0" y="1"/>
            <a:ext cx="716607" cy="66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441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128B06-5CA4-DB45-8267-1A47ABCBD238}"/>
              </a:ext>
            </a:extLst>
          </p:cNvPr>
          <p:cNvSpPr txBox="1"/>
          <p:nvPr/>
        </p:nvSpPr>
        <p:spPr>
          <a:xfrm>
            <a:off x="219600" y="950861"/>
            <a:ext cx="11764800" cy="461665"/>
          </a:xfrm>
          <a:prstGeom prst="rect">
            <a:avLst/>
          </a:prstGeom>
          <a:noFill/>
        </p:spPr>
        <p:txBody>
          <a:bodyPr wrap="square" rtlCol="0">
            <a:spAutoFit/>
          </a:bodyPr>
          <a:lstStyle/>
          <a:p>
            <a:r>
              <a:rPr lang="en-US" sz="2400" dirty="0">
                <a:solidFill>
                  <a:schemeClr val="bg1"/>
                </a:solidFill>
              </a:rPr>
              <a:t>Key Reference</a:t>
            </a:r>
            <a:endParaRPr lang="en-GB" sz="2400" dirty="0">
              <a:solidFill>
                <a:schemeClr val="bg1"/>
              </a:solidFill>
            </a:endParaRPr>
          </a:p>
        </p:txBody>
      </p:sp>
      <p:pic>
        <p:nvPicPr>
          <p:cNvPr id="7"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3343275" y="1593850"/>
            <a:ext cx="5629275" cy="465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64F8C6D7-63A2-4D53-8024-E3CA2939FF51}"/>
              </a:ext>
            </a:extLst>
          </p:cNvPr>
          <p:cNvSpPr txBox="1"/>
          <p:nvPr/>
        </p:nvSpPr>
        <p:spPr>
          <a:xfrm>
            <a:off x="3432385" y="6519446"/>
            <a:ext cx="5360566" cy="338554"/>
          </a:xfrm>
          <a:prstGeom prst="rect">
            <a:avLst/>
          </a:prstGeom>
          <a:noFill/>
        </p:spPr>
        <p:txBody>
          <a:bodyPr wrap="square" rtlCol="0">
            <a:spAutoFit/>
          </a:bodyPr>
          <a:lstStyle/>
          <a:p>
            <a:pPr algn="ctr"/>
            <a:r>
              <a:rPr lang="en-US" sz="800" b="1" dirty="0">
                <a:solidFill>
                  <a:schemeClr val="bg1"/>
                </a:solidFill>
              </a:rPr>
              <a:t>Machine Learning in </a:t>
            </a:r>
            <a:r>
              <a:rPr lang="en-US" sz="800" b="1" dirty="0" err="1">
                <a:solidFill>
                  <a:schemeClr val="bg1"/>
                </a:solidFill>
              </a:rPr>
              <a:t>Heliophysics</a:t>
            </a:r>
            <a:endParaRPr lang="en-US" sz="800" b="1" dirty="0">
              <a:solidFill>
                <a:schemeClr val="bg1"/>
              </a:solidFill>
            </a:endParaRPr>
          </a:p>
          <a:p>
            <a:pPr algn="ctr"/>
            <a:r>
              <a:rPr lang="en-US" sz="800" b="1" dirty="0">
                <a:solidFill>
                  <a:schemeClr val="bg1"/>
                </a:solidFill>
              </a:rPr>
              <a:t>21-25 March 2022, Boulder (CO), USA</a:t>
            </a:r>
          </a:p>
        </p:txBody>
      </p:sp>
      <p:pic>
        <p:nvPicPr>
          <p:cNvPr id="8" name="Picture 2" descr="https://www.astro.noa.gr/en/intranet/images/IAASARS_logo_EN.jpg">
            <a:extLst>
              <a:ext uri="{FF2B5EF4-FFF2-40B4-BE49-F238E27FC236}">
                <a16:creationId xmlns:a16="http://schemas.microsoft.com/office/drawing/2014/main" id="{F81E2098-DC82-4D79-8269-2648494F2D2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34" t="16124" r="6773" b="2407"/>
          <a:stretch/>
        </p:blipFill>
        <p:spPr bwMode="auto">
          <a:xfrm>
            <a:off x="0" y="1"/>
            <a:ext cx="716607" cy="66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664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128B06-5CA4-DB45-8267-1A47ABCBD238}"/>
              </a:ext>
            </a:extLst>
          </p:cNvPr>
          <p:cNvSpPr txBox="1"/>
          <p:nvPr/>
        </p:nvSpPr>
        <p:spPr>
          <a:xfrm>
            <a:off x="332508" y="950861"/>
            <a:ext cx="11651891" cy="461665"/>
          </a:xfrm>
          <a:prstGeom prst="rect">
            <a:avLst/>
          </a:prstGeom>
          <a:noFill/>
        </p:spPr>
        <p:txBody>
          <a:bodyPr wrap="square" rtlCol="0">
            <a:spAutoFit/>
          </a:bodyPr>
          <a:lstStyle/>
          <a:p>
            <a:r>
              <a:rPr lang="en-GB" sz="2400" dirty="0">
                <a:solidFill>
                  <a:schemeClr val="bg1"/>
                </a:solidFill>
              </a:rPr>
              <a:t>Convolutional Neural Networks (</a:t>
            </a:r>
            <a:r>
              <a:rPr lang="en-GB" sz="2400" dirty="0" err="1">
                <a:solidFill>
                  <a:schemeClr val="bg1"/>
                </a:solidFill>
              </a:rPr>
              <a:t>ConvNets</a:t>
            </a:r>
            <a:r>
              <a:rPr lang="en-GB" sz="2400" dirty="0">
                <a:solidFill>
                  <a:schemeClr val="bg1"/>
                </a:solidFill>
              </a:rPr>
              <a:t>)</a:t>
            </a:r>
          </a:p>
        </p:txBody>
      </p:sp>
      <p:pic>
        <p:nvPicPr>
          <p:cNvPr id="10" name="Content Placeholder 9" descr="A close up of a map&#10;&#10;Description automatically generated">
            <a:extLst>
              <a:ext uri="{FF2B5EF4-FFF2-40B4-BE49-F238E27FC236}">
                <a16:creationId xmlns:a16="http://schemas.microsoft.com/office/drawing/2014/main" id="{1E86304E-8796-4B87-BC21-DA8FBCECFA14}"/>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110328" y="1532362"/>
            <a:ext cx="8096250" cy="3381375"/>
          </a:xfrm>
          <a:prstGeom prst="rect">
            <a:avLst/>
          </a:prstGeom>
        </p:spPr>
      </p:pic>
      <p:sp>
        <p:nvSpPr>
          <p:cNvPr id="11" name="Rectangle 10">
            <a:extLst>
              <a:ext uri="{FF2B5EF4-FFF2-40B4-BE49-F238E27FC236}">
                <a16:creationId xmlns:a16="http://schemas.microsoft.com/office/drawing/2014/main" id="{0267240D-1656-4B03-9934-F52DA517CE79}"/>
              </a:ext>
            </a:extLst>
          </p:cNvPr>
          <p:cNvSpPr/>
          <p:nvPr/>
        </p:nvSpPr>
        <p:spPr>
          <a:xfrm>
            <a:off x="332509" y="5098744"/>
            <a:ext cx="11491630" cy="646331"/>
          </a:xfrm>
          <a:prstGeom prst="rect">
            <a:avLst/>
          </a:prstGeom>
        </p:spPr>
        <p:txBody>
          <a:bodyPr wrap="square">
            <a:spAutoFit/>
          </a:bodyPr>
          <a:lstStyle/>
          <a:p>
            <a:pPr marL="285750" marR="0" lvl="0" indent="-285750" algn="just" defTabSz="685800" rtl="0" eaLnBrk="1" fontAlgn="base" latinLnBrk="0" hangingPunct="1">
              <a:lnSpc>
                <a:spcPct val="100000"/>
              </a:lnSpc>
              <a:spcBef>
                <a:spcPct val="0"/>
              </a:spcBef>
              <a:spcAft>
                <a:spcPct val="0"/>
              </a:spcAft>
              <a:buClrTx/>
              <a:buSzTx/>
              <a:buFont typeface="Arial" pitchFamily="34" charset="0"/>
              <a:buChar char="•"/>
              <a:tabLst/>
              <a:defRPr/>
            </a:pPr>
            <a:r>
              <a:rPr kumimoji="0" lang="en-US" b="0" u="none" strike="noStrike" kern="1200" cap="none" spc="0" normalizeH="0" baseline="0" noProof="0" dirty="0">
                <a:ln>
                  <a:noFill/>
                </a:ln>
                <a:solidFill>
                  <a:schemeClr val="bg1"/>
                </a:solidFill>
                <a:effectLst/>
                <a:uLnTx/>
                <a:uFillTx/>
                <a:latin typeface="+mn-lt"/>
                <a:ea typeface="+mn-ea"/>
                <a:cs typeface="+mn-cs"/>
              </a:rPr>
              <a:t>The overall architecture of the Convolutional Neural Network (ConvNet) includes an input layer, multiple alternating convolution and max-pooling layers, one fully-connected layer and one classification layer.</a:t>
            </a:r>
          </a:p>
        </p:txBody>
      </p:sp>
      <p:sp>
        <p:nvSpPr>
          <p:cNvPr id="12" name="Rectangle 11">
            <a:extLst>
              <a:ext uri="{FF2B5EF4-FFF2-40B4-BE49-F238E27FC236}">
                <a16:creationId xmlns:a16="http://schemas.microsoft.com/office/drawing/2014/main" id="{298DBFF5-3262-46EC-B913-A638F84128E6}"/>
              </a:ext>
            </a:extLst>
          </p:cNvPr>
          <p:cNvSpPr/>
          <p:nvPr/>
        </p:nvSpPr>
        <p:spPr>
          <a:xfrm>
            <a:off x="1540669" y="5869067"/>
            <a:ext cx="9144000" cy="461665"/>
          </a:xfrm>
          <a:prstGeom prst="rect">
            <a:avLst/>
          </a:prstGeom>
        </p:spPr>
        <p:txBody>
          <a:bodyPr wrap="square">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Calibri"/>
                <a:ea typeface="+mn-ea"/>
                <a:cs typeface="+mn-cs"/>
              </a:rPr>
              <a:t>[</a:t>
            </a:r>
            <a:r>
              <a:rPr kumimoji="0" lang="en-US" sz="2400" b="0" i="0" u="none" strike="noStrike" kern="1200" cap="none" spc="0" normalizeH="0" baseline="0" noProof="0" dirty="0" err="1">
                <a:ln>
                  <a:noFill/>
                </a:ln>
                <a:solidFill>
                  <a:schemeClr val="bg1"/>
                </a:solidFill>
                <a:effectLst/>
                <a:uLnTx/>
                <a:uFillTx/>
                <a:latin typeface="Calibri"/>
                <a:ea typeface="+mn-ea"/>
                <a:cs typeface="+mn-cs"/>
              </a:rPr>
              <a:t>Antonopoulou</a:t>
            </a:r>
            <a:r>
              <a:rPr kumimoji="0" lang="en-US" sz="2400" b="0" i="0" u="none" strike="noStrike" kern="1200" cap="none" spc="0" normalizeH="0" baseline="0" noProof="0" dirty="0">
                <a:ln>
                  <a:noFill/>
                </a:ln>
                <a:solidFill>
                  <a:schemeClr val="bg1"/>
                </a:solidFill>
                <a:effectLst/>
                <a:uLnTx/>
                <a:uFillTx/>
                <a:latin typeface="Calibri"/>
                <a:ea typeface="+mn-ea"/>
                <a:cs typeface="+mn-cs"/>
              </a:rPr>
              <a:t> et al. (in preparation)]</a:t>
            </a:r>
          </a:p>
        </p:txBody>
      </p:sp>
      <p:sp>
        <p:nvSpPr>
          <p:cNvPr id="13" name="TextBox 12">
            <a:extLst>
              <a:ext uri="{FF2B5EF4-FFF2-40B4-BE49-F238E27FC236}">
                <a16:creationId xmlns:a16="http://schemas.microsoft.com/office/drawing/2014/main" id="{4944C228-DD6E-4277-9FCA-10D88FB814DB}"/>
              </a:ext>
            </a:extLst>
          </p:cNvPr>
          <p:cNvSpPr txBox="1"/>
          <p:nvPr/>
        </p:nvSpPr>
        <p:spPr>
          <a:xfrm>
            <a:off x="8476416" y="4660543"/>
            <a:ext cx="2397451" cy="307777"/>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schemeClr val="bg1"/>
                </a:solidFill>
                <a:effectLst/>
                <a:uLnTx/>
                <a:uFillTx/>
                <a:latin typeface="Calibri"/>
                <a:ea typeface="+mn-ea"/>
                <a:cs typeface="+mn-cs"/>
              </a:rPr>
              <a:t>(</a:t>
            </a:r>
            <a:r>
              <a:rPr kumimoji="0" lang="en-US" sz="1400" b="0" i="1" u="none" strike="noStrike" kern="1200" cap="none" spc="0" normalizeH="0" baseline="0" noProof="0" dirty="0" err="1">
                <a:ln>
                  <a:noFill/>
                </a:ln>
                <a:solidFill>
                  <a:schemeClr val="bg1"/>
                </a:solidFill>
                <a:effectLst/>
                <a:uLnTx/>
                <a:uFillTx/>
                <a:latin typeface="Calibri"/>
                <a:ea typeface="+mn-ea"/>
                <a:cs typeface="+mn-cs"/>
              </a:rPr>
              <a:t>Alom</a:t>
            </a:r>
            <a:r>
              <a:rPr kumimoji="0" lang="en-US" sz="1400" b="0" i="1" u="none" strike="noStrike" kern="1200" cap="none" spc="0" normalizeH="0" baseline="0" noProof="0" dirty="0">
                <a:ln>
                  <a:noFill/>
                </a:ln>
                <a:solidFill>
                  <a:schemeClr val="bg1"/>
                </a:solidFill>
                <a:effectLst/>
                <a:uLnTx/>
                <a:uFillTx/>
                <a:latin typeface="Calibri"/>
                <a:ea typeface="+mn-ea"/>
                <a:cs typeface="+mn-cs"/>
              </a:rPr>
              <a:t> et al., Electronics 2019)</a:t>
            </a:r>
          </a:p>
        </p:txBody>
      </p:sp>
      <p:grpSp>
        <p:nvGrpSpPr>
          <p:cNvPr id="7" name="Group 6">
            <a:extLst>
              <a:ext uri="{FF2B5EF4-FFF2-40B4-BE49-F238E27FC236}">
                <a16:creationId xmlns:a16="http://schemas.microsoft.com/office/drawing/2014/main" id="{8DE0B416-4513-411D-82F6-8EEC127D8FDD}"/>
              </a:ext>
            </a:extLst>
          </p:cNvPr>
          <p:cNvGrpSpPr/>
          <p:nvPr/>
        </p:nvGrpSpPr>
        <p:grpSpPr>
          <a:xfrm>
            <a:off x="9075189" y="962545"/>
            <a:ext cx="1507881" cy="907928"/>
            <a:chOff x="10181492" y="-104946"/>
            <a:chExt cx="2010508" cy="1210571"/>
          </a:xfrm>
        </p:grpSpPr>
        <p:pic>
          <p:nvPicPr>
            <p:cNvPr id="8" name="Picture 7" descr="A picture containing logo&#10;&#10;Description automatically generated">
              <a:extLst>
                <a:ext uri="{FF2B5EF4-FFF2-40B4-BE49-F238E27FC236}">
                  <a16:creationId xmlns:a16="http://schemas.microsoft.com/office/drawing/2014/main" id="{54AD27ED-42AD-4638-A02A-A39BE083602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81492" y="79679"/>
              <a:ext cx="799937" cy="793859"/>
            </a:xfrm>
            <a:prstGeom prst="rect">
              <a:avLst/>
            </a:prstGeom>
          </p:spPr>
        </p:pic>
        <p:pic>
          <p:nvPicPr>
            <p:cNvPr id="9" name="Picture 8" descr="Logo&#10;&#10;Description automatically generated">
              <a:extLst>
                <a:ext uri="{FF2B5EF4-FFF2-40B4-BE49-F238E27FC236}">
                  <a16:creationId xmlns:a16="http://schemas.microsoft.com/office/drawing/2014/main" id="{E4BDD9BE-8414-46BC-8F3C-9CAED488B3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81429" y="-104946"/>
              <a:ext cx="1210571" cy="1210571"/>
            </a:xfrm>
            <a:prstGeom prst="rect">
              <a:avLst/>
            </a:prstGeom>
          </p:spPr>
        </p:pic>
      </p:grpSp>
      <p:sp>
        <p:nvSpPr>
          <p:cNvPr id="14" name="TextBox 13">
            <a:extLst>
              <a:ext uri="{FF2B5EF4-FFF2-40B4-BE49-F238E27FC236}">
                <a16:creationId xmlns:a16="http://schemas.microsoft.com/office/drawing/2014/main" id="{7E83C7D7-FEE6-49A4-9B40-317D4BC7AF37}"/>
              </a:ext>
            </a:extLst>
          </p:cNvPr>
          <p:cNvSpPr txBox="1"/>
          <p:nvPr/>
        </p:nvSpPr>
        <p:spPr>
          <a:xfrm>
            <a:off x="3432385" y="6519446"/>
            <a:ext cx="5360566" cy="338554"/>
          </a:xfrm>
          <a:prstGeom prst="rect">
            <a:avLst/>
          </a:prstGeom>
          <a:noFill/>
        </p:spPr>
        <p:txBody>
          <a:bodyPr wrap="square" rtlCol="0">
            <a:spAutoFit/>
          </a:bodyPr>
          <a:lstStyle/>
          <a:p>
            <a:pPr algn="ctr"/>
            <a:r>
              <a:rPr lang="en-US" sz="800" b="1" dirty="0">
                <a:solidFill>
                  <a:schemeClr val="bg1"/>
                </a:solidFill>
              </a:rPr>
              <a:t>Machine Learning in </a:t>
            </a:r>
            <a:r>
              <a:rPr lang="en-US" sz="800" b="1" dirty="0" err="1">
                <a:solidFill>
                  <a:schemeClr val="bg1"/>
                </a:solidFill>
              </a:rPr>
              <a:t>Heliophysics</a:t>
            </a:r>
            <a:endParaRPr lang="en-US" sz="800" b="1" dirty="0">
              <a:solidFill>
                <a:schemeClr val="bg1"/>
              </a:solidFill>
            </a:endParaRPr>
          </a:p>
          <a:p>
            <a:pPr algn="ctr"/>
            <a:r>
              <a:rPr lang="en-US" sz="800" b="1" dirty="0">
                <a:solidFill>
                  <a:schemeClr val="bg1"/>
                </a:solidFill>
              </a:rPr>
              <a:t>21-25 March 2022, Boulder (CO), USA</a:t>
            </a:r>
          </a:p>
        </p:txBody>
      </p:sp>
      <p:pic>
        <p:nvPicPr>
          <p:cNvPr id="15" name="Picture 2" descr="https://www.astro.noa.gr/en/intranet/images/IAASARS_logo_EN.jpg">
            <a:extLst>
              <a:ext uri="{FF2B5EF4-FFF2-40B4-BE49-F238E27FC236}">
                <a16:creationId xmlns:a16="http://schemas.microsoft.com/office/drawing/2014/main" id="{54184571-84DA-45DA-B31C-B8A1A30B397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134" t="16124" r="6773" b="2407"/>
          <a:stretch/>
        </p:blipFill>
        <p:spPr bwMode="auto">
          <a:xfrm>
            <a:off x="0" y="1"/>
            <a:ext cx="716607" cy="66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158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B944FB-D8F8-4B95-AF3A-52345152403D}"/>
              </a:ext>
            </a:extLst>
          </p:cNvPr>
          <p:cNvSpPr/>
          <p:nvPr/>
        </p:nvSpPr>
        <p:spPr>
          <a:xfrm>
            <a:off x="1451483" y="4652044"/>
            <a:ext cx="10449026" cy="17655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B6128B06-5CA4-DB45-8267-1A47ABCBD238}"/>
              </a:ext>
            </a:extLst>
          </p:cNvPr>
          <p:cNvSpPr txBox="1"/>
          <p:nvPr/>
        </p:nvSpPr>
        <p:spPr>
          <a:xfrm>
            <a:off x="332508" y="950861"/>
            <a:ext cx="11651891" cy="461665"/>
          </a:xfrm>
          <a:prstGeom prst="rect">
            <a:avLst/>
          </a:prstGeom>
          <a:noFill/>
        </p:spPr>
        <p:txBody>
          <a:bodyPr wrap="square" rtlCol="0">
            <a:spAutoFit/>
          </a:bodyPr>
          <a:lstStyle/>
          <a:p>
            <a:r>
              <a:rPr lang="en-GB" sz="2400" dirty="0" err="1">
                <a:solidFill>
                  <a:schemeClr val="bg1"/>
                </a:solidFill>
              </a:rPr>
              <a:t>ConvNets</a:t>
            </a:r>
            <a:endParaRPr lang="en-GB" sz="2400" dirty="0">
              <a:solidFill>
                <a:schemeClr val="bg1"/>
              </a:solidFill>
            </a:endParaRPr>
          </a:p>
        </p:txBody>
      </p:sp>
      <p:sp>
        <p:nvSpPr>
          <p:cNvPr id="14" name="Content Placeholder 33">
            <a:extLst>
              <a:ext uri="{FF2B5EF4-FFF2-40B4-BE49-F238E27FC236}">
                <a16:creationId xmlns:a16="http://schemas.microsoft.com/office/drawing/2014/main" id="{CF4A0233-5A9B-45E1-AFA0-897851FA6967}"/>
              </a:ext>
            </a:extLst>
          </p:cNvPr>
          <p:cNvSpPr txBox="1">
            <a:spLocks/>
          </p:cNvSpPr>
          <p:nvPr/>
        </p:nvSpPr>
        <p:spPr>
          <a:xfrm>
            <a:off x="332509" y="1422024"/>
            <a:ext cx="11538926" cy="4026475"/>
          </a:xfrm>
          <a:prstGeom prst="rect">
            <a:avLst/>
          </a:prstGeom>
          <a:noFill/>
          <a:ln>
            <a:noFill/>
          </a:ln>
        </p:spPr>
        <p:txBody>
          <a:bodyPr vert="horz" lIns="91440" tIns="45720" rIns="91440" bIns="45720" rtlCol="0">
            <a:noAutofit/>
          </a:bodyPr>
          <a:lstStyle>
            <a:lvl1pPr marL="756689" indent="-756689" algn="l" defTabSz="3026755" rtl="0" eaLnBrk="1" latinLnBrk="0" hangingPunct="1">
              <a:lnSpc>
                <a:spcPct val="90000"/>
              </a:lnSpc>
              <a:spcBef>
                <a:spcPts val="3310"/>
              </a:spcBef>
              <a:buFont typeface="Arial" panose="020B0604020202020204" pitchFamily="34" charset="0"/>
              <a:buChar char="•"/>
              <a:defRPr sz="9268" kern="1200">
                <a:solidFill>
                  <a:schemeClr val="tx1"/>
                </a:solidFill>
                <a:latin typeface="+mn-lt"/>
                <a:ea typeface="+mn-ea"/>
                <a:cs typeface="+mn-cs"/>
              </a:defRPr>
            </a:lvl1pPr>
            <a:lvl2pPr marL="2270067" indent="-756689" algn="l" defTabSz="3026755" rtl="0" eaLnBrk="1" latinLnBrk="0" hangingPunct="1">
              <a:lnSpc>
                <a:spcPct val="90000"/>
              </a:lnSpc>
              <a:spcBef>
                <a:spcPts val="1655"/>
              </a:spcBef>
              <a:buFont typeface="Arial" panose="020B0604020202020204" pitchFamily="34" charset="0"/>
              <a:buChar char="•"/>
              <a:defRPr sz="7944" kern="1200">
                <a:solidFill>
                  <a:schemeClr val="tx1"/>
                </a:solidFill>
                <a:latin typeface="+mn-lt"/>
                <a:ea typeface="+mn-ea"/>
                <a:cs typeface="+mn-cs"/>
              </a:defRPr>
            </a:lvl2pPr>
            <a:lvl3pPr marL="3783444" indent="-756689" algn="l" defTabSz="3026755" rtl="0" eaLnBrk="1" latinLnBrk="0" hangingPunct="1">
              <a:lnSpc>
                <a:spcPct val="90000"/>
              </a:lnSpc>
              <a:spcBef>
                <a:spcPts val="1655"/>
              </a:spcBef>
              <a:buFont typeface="Arial" panose="020B0604020202020204" pitchFamily="34" charset="0"/>
              <a:buChar char="•"/>
              <a:defRPr sz="6620" kern="1200">
                <a:solidFill>
                  <a:schemeClr val="tx1"/>
                </a:solidFill>
                <a:latin typeface="+mn-lt"/>
                <a:ea typeface="+mn-ea"/>
                <a:cs typeface="+mn-cs"/>
              </a:defRPr>
            </a:lvl3pPr>
            <a:lvl4pPr marL="5296822" indent="-756689" algn="l" defTabSz="3026755" rtl="0" eaLnBrk="1" latinLnBrk="0" hangingPunct="1">
              <a:lnSpc>
                <a:spcPct val="90000"/>
              </a:lnSpc>
              <a:spcBef>
                <a:spcPts val="1655"/>
              </a:spcBef>
              <a:buFont typeface="Arial" panose="020B0604020202020204" pitchFamily="34" charset="0"/>
              <a:buChar char="•"/>
              <a:defRPr sz="5958" kern="1200">
                <a:solidFill>
                  <a:schemeClr val="tx1"/>
                </a:solidFill>
                <a:latin typeface="+mn-lt"/>
                <a:ea typeface="+mn-ea"/>
                <a:cs typeface="+mn-cs"/>
              </a:defRPr>
            </a:lvl4pPr>
            <a:lvl5pPr marL="6810200" indent="-756689" algn="l" defTabSz="3026755" rtl="0" eaLnBrk="1" latinLnBrk="0" hangingPunct="1">
              <a:lnSpc>
                <a:spcPct val="90000"/>
              </a:lnSpc>
              <a:spcBef>
                <a:spcPts val="1655"/>
              </a:spcBef>
              <a:buFont typeface="Arial" panose="020B0604020202020204" pitchFamily="34" charset="0"/>
              <a:buChar char="•"/>
              <a:defRPr sz="5958" kern="1200">
                <a:solidFill>
                  <a:schemeClr val="tx1"/>
                </a:solidFill>
                <a:latin typeface="+mn-lt"/>
                <a:ea typeface="+mn-ea"/>
                <a:cs typeface="+mn-cs"/>
              </a:defRPr>
            </a:lvl5pPr>
            <a:lvl6pPr marL="8323577" indent="-756689" algn="l" defTabSz="3026755" rtl="0" eaLnBrk="1" latinLnBrk="0" hangingPunct="1">
              <a:lnSpc>
                <a:spcPct val="90000"/>
              </a:lnSpc>
              <a:spcBef>
                <a:spcPts val="1655"/>
              </a:spcBef>
              <a:buFont typeface="Arial" panose="020B0604020202020204" pitchFamily="34" charset="0"/>
              <a:buChar char="•"/>
              <a:defRPr sz="5958" kern="1200">
                <a:solidFill>
                  <a:schemeClr val="tx1"/>
                </a:solidFill>
                <a:latin typeface="+mn-lt"/>
                <a:ea typeface="+mn-ea"/>
                <a:cs typeface="+mn-cs"/>
              </a:defRPr>
            </a:lvl6pPr>
            <a:lvl7pPr marL="9836955" indent="-756689" algn="l" defTabSz="3026755" rtl="0" eaLnBrk="1" latinLnBrk="0" hangingPunct="1">
              <a:lnSpc>
                <a:spcPct val="90000"/>
              </a:lnSpc>
              <a:spcBef>
                <a:spcPts val="1655"/>
              </a:spcBef>
              <a:buFont typeface="Arial" panose="020B0604020202020204" pitchFamily="34" charset="0"/>
              <a:buChar char="•"/>
              <a:defRPr sz="5958" kern="1200">
                <a:solidFill>
                  <a:schemeClr val="tx1"/>
                </a:solidFill>
                <a:latin typeface="+mn-lt"/>
                <a:ea typeface="+mn-ea"/>
                <a:cs typeface="+mn-cs"/>
              </a:defRPr>
            </a:lvl7pPr>
            <a:lvl8pPr marL="11350333" indent="-756689" algn="l" defTabSz="3026755" rtl="0" eaLnBrk="1" latinLnBrk="0" hangingPunct="1">
              <a:lnSpc>
                <a:spcPct val="90000"/>
              </a:lnSpc>
              <a:spcBef>
                <a:spcPts val="1655"/>
              </a:spcBef>
              <a:buFont typeface="Arial" panose="020B0604020202020204" pitchFamily="34" charset="0"/>
              <a:buChar char="•"/>
              <a:defRPr sz="5958" kern="1200">
                <a:solidFill>
                  <a:schemeClr val="tx1"/>
                </a:solidFill>
                <a:latin typeface="+mn-lt"/>
                <a:ea typeface="+mn-ea"/>
                <a:cs typeface="+mn-cs"/>
              </a:defRPr>
            </a:lvl8pPr>
            <a:lvl9pPr marL="12863711" indent="-756689" algn="l" defTabSz="3026755" rtl="0" eaLnBrk="1" latinLnBrk="0" hangingPunct="1">
              <a:lnSpc>
                <a:spcPct val="90000"/>
              </a:lnSpc>
              <a:spcBef>
                <a:spcPts val="1655"/>
              </a:spcBef>
              <a:buFont typeface="Arial" panose="020B0604020202020204" pitchFamily="34" charset="0"/>
              <a:buChar char="•"/>
              <a:defRPr sz="5958" kern="1200">
                <a:solidFill>
                  <a:schemeClr val="tx1"/>
                </a:solidFill>
                <a:latin typeface="+mn-lt"/>
                <a:ea typeface="+mn-ea"/>
                <a:cs typeface="+mn-cs"/>
              </a:defRPr>
            </a:lvl9pPr>
          </a:lstStyle>
          <a:p>
            <a:pPr marL="261938" indent="-261938" algn="just">
              <a:spcBef>
                <a:spcPts val="0"/>
              </a:spcBef>
              <a:spcAft>
                <a:spcPts val="300"/>
              </a:spcAft>
            </a:pPr>
            <a:r>
              <a:rPr lang="en-US" sz="1600" dirty="0">
                <a:solidFill>
                  <a:schemeClr val="bg1"/>
                </a:solidFill>
              </a:rPr>
              <a:t>Based on regular neural nets. They are trainable architectures composed of multiple stages.</a:t>
            </a:r>
          </a:p>
          <a:p>
            <a:pPr marL="261938" indent="-261938" algn="just">
              <a:spcBef>
                <a:spcPts val="600"/>
              </a:spcBef>
              <a:spcAft>
                <a:spcPts val="300"/>
              </a:spcAft>
            </a:pPr>
            <a:r>
              <a:rPr lang="en-US" sz="1600" dirty="0">
                <a:solidFill>
                  <a:schemeClr val="bg1"/>
                </a:solidFill>
              </a:rPr>
              <a:t>Each stage is composed of two major layers: a convolutional and a pooling layer. </a:t>
            </a:r>
          </a:p>
          <a:p>
            <a:pPr marL="1090613" lvl="1" indent="-392113" algn="just">
              <a:spcBef>
                <a:spcPts val="600"/>
              </a:spcBef>
              <a:spcAft>
                <a:spcPts val="300"/>
              </a:spcAft>
              <a:buFont typeface="Courier New" panose="02070309020205020404" pitchFamily="49" charset="0"/>
              <a:buChar char="-"/>
              <a:tabLst>
                <a:tab pos="1592263" algn="l"/>
              </a:tabLst>
            </a:pPr>
            <a:r>
              <a:rPr lang="en-US" sz="1600" b="1" i="1" dirty="0">
                <a:solidFill>
                  <a:schemeClr val="bg1"/>
                </a:solidFill>
              </a:rPr>
              <a:t>Convolutional Layer (CONV):</a:t>
            </a:r>
            <a:r>
              <a:rPr lang="en-US" sz="1600" i="1" dirty="0">
                <a:solidFill>
                  <a:schemeClr val="bg1"/>
                </a:solidFill>
              </a:rPr>
              <a:t> </a:t>
            </a:r>
            <a:r>
              <a:rPr lang="en-US" sz="1600" dirty="0">
                <a:solidFill>
                  <a:schemeClr val="bg1"/>
                </a:solidFill>
              </a:rPr>
              <a:t>a number of trainable filters perform discrete convolution operations on local patches of the input </a:t>
            </a:r>
            <a:r>
              <a:rPr lang="en-US" sz="1600" dirty="0" err="1">
                <a:solidFill>
                  <a:schemeClr val="bg1"/>
                </a:solidFill>
              </a:rPr>
              <a:t>wrt</a:t>
            </a:r>
            <a:r>
              <a:rPr lang="en-US" sz="1600" dirty="0">
                <a:solidFill>
                  <a:schemeClr val="bg1"/>
                </a:solidFill>
              </a:rPr>
              <a:t> its dimensions. The result of this local weighted sum is then passed through a non-linear function such as a </a:t>
            </a:r>
            <a:r>
              <a:rPr lang="en-US" sz="1600" dirty="0" err="1">
                <a:solidFill>
                  <a:schemeClr val="bg1"/>
                </a:solidFill>
              </a:rPr>
              <a:t>ReLU</a:t>
            </a:r>
            <a:r>
              <a:rPr lang="en-US" sz="1600" dirty="0">
                <a:solidFill>
                  <a:schemeClr val="bg1"/>
                </a:solidFill>
              </a:rPr>
              <a:t>, </a:t>
            </a:r>
            <a:r>
              <a:rPr lang="en-US" sz="1600" dirty="0" err="1">
                <a:solidFill>
                  <a:schemeClr val="bg1"/>
                </a:solidFill>
              </a:rPr>
              <a:t>relu</a:t>
            </a:r>
            <a:r>
              <a:rPr lang="en-US" sz="1600" dirty="0">
                <a:solidFill>
                  <a:schemeClr val="bg1"/>
                </a:solidFill>
              </a:rPr>
              <a:t>(x) = max(x, 0). The hyper-parameters of this layer include </a:t>
            </a:r>
            <a:r>
              <a:rPr lang="en-US" sz="1600" b="1" dirty="0">
                <a:solidFill>
                  <a:schemeClr val="bg1"/>
                </a:solidFill>
              </a:rPr>
              <a:t>filter size </a:t>
            </a:r>
            <a:r>
              <a:rPr lang="en-US" sz="1600" b="1" i="1" dirty="0">
                <a:solidFill>
                  <a:schemeClr val="bg1"/>
                </a:solidFill>
              </a:rPr>
              <a:t>f </a:t>
            </a:r>
            <a:r>
              <a:rPr lang="en-US" sz="1600" dirty="0">
                <a:solidFill>
                  <a:schemeClr val="bg1"/>
                </a:solidFill>
              </a:rPr>
              <a:t>and </a:t>
            </a:r>
            <a:r>
              <a:rPr lang="en-US" sz="1600" b="1" dirty="0">
                <a:solidFill>
                  <a:schemeClr val="bg1"/>
                </a:solidFill>
              </a:rPr>
              <a:t>stride </a:t>
            </a:r>
            <a:r>
              <a:rPr lang="en-US" sz="1600" b="1" i="1" dirty="0">
                <a:solidFill>
                  <a:schemeClr val="bg1"/>
                </a:solidFill>
              </a:rPr>
              <a:t>s</a:t>
            </a:r>
            <a:r>
              <a:rPr lang="en-US" sz="1600" i="1" dirty="0">
                <a:solidFill>
                  <a:schemeClr val="bg1"/>
                </a:solidFill>
              </a:rPr>
              <a:t>.</a:t>
            </a:r>
          </a:p>
          <a:p>
            <a:pPr marL="1090613" lvl="1" indent="-392113" algn="just">
              <a:spcBef>
                <a:spcPts val="600"/>
              </a:spcBef>
              <a:spcAft>
                <a:spcPts val="300"/>
              </a:spcAft>
              <a:buFont typeface="Courier New" panose="02070309020205020404" pitchFamily="49" charset="0"/>
              <a:buChar char="-"/>
              <a:tabLst>
                <a:tab pos="1592263" algn="l"/>
              </a:tabLst>
            </a:pPr>
            <a:r>
              <a:rPr lang="en-US" sz="1600" b="1" i="1" dirty="0">
                <a:solidFill>
                  <a:schemeClr val="bg1"/>
                </a:solidFill>
              </a:rPr>
              <a:t>Pooling Layer (POOL): </a:t>
            </a:r>
            <a:r>
              <a:rPr lang="en-US" sz="1600" dirty="0">
                <a:solidFill>
                  <a:schemeClr val="bg1"/>
                </a:solidFill>
              </a:rPr>
              <a:t>its role is to merge semantically similar features into one (</a:t>
            </a:r>
            <a:r>
              <a:rPr lang="en-US" sz="1600" dirty="0" err="1">
                <a:solidFill>
                  <a:schemeClr val="bg1"/>
                </a:solidFill>
              </a:rPr>
              <a:t>LeCun</a:t>
            </a:r>
            <a:r>
              <a:rPr lang="en-US" sz="1600" dirty="0">
                <a:solidFill>
                  <a:schemeClr val="bg1"/>
                </a:solidFill>
              </a:rPr>
              <a:t> et al., nature, 2015). It takes small rectangular blocks from the CONV layer and subsamples them </a:t>
            </a:r>
            <a:r>
              <a:rPr lang="en-US" sz="1600" i="1" dirty="0">
                <a:solidFill>
                  <a:schemeClr val="bg1"/>
                </a:solidFill>
              </a:rPr>
              <a:t>(examples: max-pooling, </a:t>
            </a:r>
            <a:r>
              <a:rPr lang="en-US" sz="1600" i="1" dirty="0" err="1">
                <a:solidFill>
                  <a:schemeClr val="bg1"/>
                </a:solidFill>
              </a:rPr>
              <a:t>avg</a:t>
            </a:r>
            <a:r>
              <a:rPr lang="en-US" sz="1600" i="1" dirty="0">
                <a:solidFill>
                  <a:schemeClr val="bg1"/>
                </a:solidFill>
              </a:rPr>
              <a:t>-pooling).</a:t>
            </a:r>
          </a:p>
          <a:p>
            <a:pPr marL="1090613" lvl="1" indent="-392113" algn="just">
              <a:spcBef>
                <a:spcPts val="600"/>
              </a:spcBef>
              <a:spcAft>
                <a:spcPts val="300"/>
              </a:spcAft>
              <a:buFont typeface="Courier New" panose="02070309020205020404" pitchFamily="49" charset="0"/>
              <a:buChar char="-"/>
              <a:tabLst>
                <a:tab pos="1592263" algn="l"/>
              </a:tabLst>
            </a:pPr>
            <a:r>
              <a:rPr lang="en-US" sz="1600" b="1" i="1" dirty="0">
                <a:solidFill>
                  <a:schemeClr val="bg1"/>
                </a:solidFill>
              </a:rPr>
              <a:t>Fully Connected Layer (FC): </a:t>
            </a:r>
            <a:r>
              <a:rPr lang="en-US" sz="1600" dirty="0">
                <a:solidFill>
                  <a:schemeClr val="bg1"/>
                </a:solidFill>
              </a:rPr>
              <a:t>the output of the topmost [</a:t>
            </a:r>
            <a:r>
              <a:rPr lang="en-US" sz="1600" i="1" dirty="0">
                <a:solidFill>
                  <a:schemeClr val="bg1"/>
                </a:solidFill>
              </a:rPr>
              <a:t>CONV</a:t>
            </a:r>
            <a:r>
              <a:rPr lang="en-US" sz="1600" dirty="0">
                <a:solidFill>
                  <a:schemeClr val="bg1"/>
                </a:solidFill>
              </a:rPr>
              <a:t>+</a:t>
            </a:r>
            <a:r>
              <a:rPr lang="en-US" sz="1600" i="1" dirty="0">
                <a:solidFill>
                  <a:schemeClr val="bg1"/>
                </a:solidFill>
              </a:rPr>
              <a:t>POOL</a:t>
            </a:r>
            <a:r>
              <a:rPr lang="en-US" sz="1600" dirty="0">
                <a:solidFill>
                  <a:schemeClr val="bg1"/>
                </a:solidFill>
              </a:rPr>
              <a:t>] layer is converted into a 1D feature vector </a:t>
            </a:r>
            <a:r>
              <a:rPr lang="en-US" sz="1600" i="1" dirty="0">
                <a:solidFill>
                  <a:schemeClr val="bg1"/>
                </a:solidFill>
              </a:rPr>
              <a:t>(flattening)</a:t>
            </a:r>
            <a:r>
              <a:rPr lang="en-US" sz="1600" dirty="0">
                <a:solidFill>
                  <a:schemeClr val="bg1"/>
                </a:solidFill>
              </a:rPr>
              <a:t>, which passes always through a fully connected layer, with one output unit per class label (</a:t>
            </a:r>
            <a:r>
              <a:rPr lang="en-US" sz="1600" dirty="0" err="1">
                <a:solidFill>
                  <a:schemeClr val="bg1"/>
                </a:solidFill>
              </a:rPr>
              <a:t>Ciresan</a:t>
            </a:r>
            <a:r>
              <a:rPr lang="en-US" sz="1600" dirty="0">
                <a:solidFill>
                  <a:schemeClr val="bg1"/>
                </a:solidFill>
              </a:rPr>
              <a:t> et al., IJCAI-11, AAAI Press 2011).</a:t>
            </a:r>
          </a:p>
          <a:p>
            <a:pPr marL="280988" indent="-280988" algn="just">
              <a:spcBef>
                <a:spcPts val="600"/>
              </a:spcBef>
              <a:spcAft>
                <a:spcPts val="300"/>
              </a:spcAft>
            </a:pPr>
            <a:r>
              <a:rPr lang="en-US" sz="1600" dirty="0">
                <a:solidFill>
                  <a:schemeClr val="bg1"/>
                </a:solidFill>
              </a:rPr>
              <a:t>Backpropagating gradients through a ConvNet is same as through a regular neural network, allowing all the weights in all the filters to be trained.</a:t>
            </a:r>
          </a:p>
        </p:txBody>
      </p:sp>
      <p:pic>
        <p:nvPicPr>
          <p:cNvPr id="15" name="Picture 14">
            <a:extLst>
              <a:ext uri="{FF2B5EF4-FFF2-40B4-BE49-F238E27FC236}">
                <a16:creationId xmlns:a16="http://schemas.microsoft.com/office/drawing/2014/main" id="{27EFCD92-CFB0-488D-9E45-F62BA85F73BA}"/>
              </a:ext>
            </a:extLst>
          </p:cNvPr>
          <p:cNvPicPr>
            <a:picLocks noChangeAspect="1"/>
          </p:cNvPicPr>
          <p:nvPr/>
        </p:nvPicPr>
        <p:blipFill>
          <a:blip r:embed="rId2"/>
          <a:stretch>
            <a:fillRect/>
          </a:stretch>
        </p:blipFill>
        <p:spPr>
          <a:xfrm>
            <a:off x="1535373" y="4610099"/>
            <a:ext cx="5557023" cy="1882615"/>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4401" y="4610099"/>
            <a:ext cx="3449998" cy="1649046"/>
          </a:xfrm>
          <a:prstGeom prst="rect">
            <a:avLst/>
          </a:prstGeom>
        </p:spPr>
      </p:pic>
      <p:sp>
        <p:nvSpPr>
          <p:cNvPr id="6" name="TextBox 5"/>
          <p:cNvSpPr txBox="1"/>
          <p:nvPr/>
        </p:nvSpPr>
        <p:spPr>
          <a:xfrm>
            <a:off x="7742249" y="4723648"/>
            <a:ext cx="492443" cy="584775"/>
          </a:xfrm>
          <a:prstGeom prst="rect">
            <a:avLst/>
          </a:prstGeom>
          <a:noFill/>
          <a:ln>
            <a:solidFill>
              <a:srgbClr val="335E6F"/>
            </a:solidFill>
          </a:ln>
        </p:spPr>
        <p:txBody>
          <a:bodyPr wrap="none" rtlCol="0">
            <a:spAutoFit/>
          </a:bodyPr>
          <a:lstStyle/>
          <a:p>
            <a:pPr algn="ctr"/>
            <a:r>
              <a:rPr lang="en-US" sz="1400" i="1" dirty="0"/>
              <a:t>FC</a:t>
            </a:r>
            <a:endParaRPr lang="en-US" i="1" dirty="0"/>
          </a:p>
          <a:p>
            <a:pPr algn="ctr"/>
            <a:r>
              <a:rPr lang="en-US" dirty="0">
                <a:sym typeface="Wingdings" pitchFamily="2" charset="2"/>
              </a:rPr>
              <a:t> </a:t>
            </a:r>
          </a:p>
        </p:txBody>
      </p:sp>
      <p:sp>
        <p:nvSpPr>
          <p:cNvPr id="60" name="Rectangle 59"/>
          <p:cNvSpPr/>
          <p:nvPr/>
        </p:nvSpPr>
        <p:spPr>
          <a:xfrm>
            <a:off x="7294979" y="5551406"/>
            <a:ext cx="939713" cy="738664"/>
          </a:xfrm>
          <a:prstGeom prst="rect">
            <a:avLst/>
          </a:prstGeom>
          <a:ln>
            <a:solidFill>
              <a:srgbClr val="335E6F"/>
            </a:solidFill>
          </a:ln>
        </p:spPr>
        <p:txBody>
          <a:bodyPr wrap="square">
            <a:spAutoFit/>
          </a:bodyPr>
          <a:lstStyle/>
          <a:p>
            <a:pPr algn="ctr"/>
            <a:r>
              <a:rPr lang="en-US" sz="1200" i="1" dirty="0">
                <a:sym typeface="Wingdings" pitchFamily="2" charset="2"/>
              </a:rPr>
              <a:t>CONV </a:t>
            </a:r>
            <a:r>
              <a:rPr lang="en-US" sz="1200" dirty="0">
                <a:sym typeface="Wingdings" pitchFamily="2" charset="2"/>
              </a:rPr>
              <a:t>+</a:t>
            </a:r>
          </a:p>
          <a:p>
            <a:pPr algn="ctr"/>
            <a:r>
              <a:rPr lang="en-US" sz="1200" i="1" dirty="0" err="1">
                <a:sym typeface="Wingdings" pitchFamily="2" charset="2"/>
              </a:rPr>
              <a:t>maxPOOL</a:t>
            </a:r>
            <a:endParaRPr lang="en-US" sz="1200" i="1" dirty="0">
              <a:sym typeface="Wingdings" pitchFamily="2" charset="2"/>
            </a:endParaRPr>
          </a:p>
          <a:p>
            <a:r>
              <a:rPr lang="en-US" dirty="0">
                <a:sym typeface="Wingdings" pitchFamily="2" charset="2"/>
              </a:rPr>
              <a:t></a:t>
            </a:r>
            <a:r>
              <a:rPr lang="en-US" sz="1200" dirty="0">
                <a:sym typeface="Wingdings" pitchFamily="2" charset="2"/>
              </a:rPr>
              <a:t>  </a:t>
            </a:r>
            <a:endParaRPr lang="en-US" sz="1200" dirty="0"/>
          </a:p>
        </p:txBody>
      </p:sp>
      <p:sp>
        <p:nvSpPr>
          <p:cNvPr id="10" name="TextBox 9">
            <a:extLst>
              <a:ext uri="{FF2B5EF4-FFF2-40B4-BE49-F238E27FC236}">
                <a16:creationId xmlns:a16="http://schemas.microsoft.com/office/drawing/2014/main" id="{E0F1CD3D-24C8-42DD-8F26-3C6D8AD6C3A5}"/>
              </a:ext>
            </a:extLst>
          </p:cNvPr>
          <p:cNvSpPr txBox="1"/>
          <p:nvPr/>
        </p:nvSpPr>
        <p:spPr>
          <a:xfrm>
            <a:off x="3432385" y="6519446"/>
            <a:ext cx="5360566" cy="338554"/>
          </a:xfrm>
          <a:prstGeom prst="rect">
            <a:avLst/>
          </a:prstGeom>
          <a:noFill/>
        </p:spPr>
        <p:txBody>
          <a:bodyPr wrap="square" rtlCol="0">
            <a:spAutoFit/>
          </a:bodyPr>
          <a:lstStyle/>
          <a:p>
            <a:pPr algn="ctr"/>
            <a:r>
              <a:rPr lang="en-US" sz="800" b="1" dirty="0">
                <a:solidFill>
                  <a:schemeClr val="bg1"/>
                </a:solidFill>
              </a:rPr>
              <a:t>Machine Learning in </a:t>
            </a:r>
            <a:r>
              <a:rPr lang="en-US" sz="800" b="1" dirty="0" err="1">
                <a:solidFill>
                  <a:schemeClr val="bg1"/>
                </a:solidFill>
              </a:rPr>
              <a:t>Heliophysics</a:t>
            </a:r>
            <a:endParaRPr lang="en-US" sz="800" b="1" dirty="0">
              <a:solidFill>
                <a:schemeClr val="bg1"/>
              </a:solidFill>
            </a:endParaRPr>
          </a:p>
          <a:p>
            <a:pPr algn="ctr"/>
            <a:r>
              <a:rPr lang="en-US" sz="800" b="1" dirty="0">
                <a:solidFill>
                  <a:schemeClr val="bg1"/>
                </a:solidFill>
              </a:rPr>
              <a:t>21-25 March 2022, Boulder (CO), USA</a:t>
            </a:r>
          </a:p>
        </p:txBody>
      </p:sp>
      <p:pic>
        <p:nvPicPr>
          <p:cNvPr id="11" name="Picture 2" descr="https://www.astro.noa.gr/en/intranet/images/IAASARS_logo_EN.jpg">
            <a:extLst>
              <a:ext uri="{FF2B5EF4-FFF2-40B4-BE49-F238E27FC236}">
                <a16:creationId xmlns:a16="http://schemas.microsoft.com/office/drawing/2014/main" id="{276724E8-6183-4E18-8322-C5F5D52C18C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134" t="16124" r="6773" b="2407"/>
          <a:stretch/>
        </p:blipFill>
        <p:spPr bwMode="auto">
          <a:xfrm>
            <a:off x="0" y="1"/>
            <a:ext cx="716607" cy="66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838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128B06-5CA4-DB45-8267-1A47ABCBD238}"/>
              </a:ext>
            </a:extLst>
          </p:cNvPr>
          <p:cNvSpPr txBox="1"/>
          <p:nvPr/>
        </p:nvSpPr>
        <p:spPr>
          <a:xfrm>
            <a:off x="219600" y="950861"/>
            <a:ext cx="11764800" cy="461665"/>
          </a:xfrm>
          <a:prstGeom prst="rect">
            <a:avLst/>
          </a:prstGeom>
          <a:noFill/>
        </p:spPr>
        <p:txBody>
          <a:bodyPr wrap="square" rtlCol="0">
            <a:spAutoFit/>
          </a:bodyPr>
          <a:lstStyle/>
          <a:p>
            <a:r>
              <a:rPr lang="en-GB" sz="2400" dirty="0">
                <a:solidFill>
                  <a:schemeClr val="bg1"/>
                </a:solidFill>
              </a:rPr>
              <a:t>Proposed Methodology</a:t>
            </a:r>
          </a:p>
        </p:txBody>
      </p:sp>
      <p:grpSp>
        <p:nvGrpSpPr>
          <p:cNvPr id="7" name="Group 6">
            <a:extLst>
              <a:ext uri="{FF2B5EF4-FFF2-40B4-BE49-F238E27FC236}">
                <a16:creationId xmlns:a16="http://schemas.microsoft.com/office/drawing/2014/main" id="{E35D793F-4B3C-4C90-ADCF-FDE41CC4BFEC}"/>
              </a:ext>
            </a:extLst>
          </p:cNvPr>
          <p:cNvGrpSpPr/>
          <p:nvPr/>
        </p:nvGrpSpPr>
        <p:grpSpPr>
          <a:xfrm>
            <a:off x="1929266" y="3439524"/>
            <a:ext cx="5992976" cy="805967"/>
            <a:chOff x="518129" y="3443030"/>
            <a:chExt cx="7990635" cy="1074623"/>
          </a:xfrm>
        </p:grpSpPr>
        <p:grpSp>
          <p:nvGrpSpPr>
            <p:cNvPr id="8" name="Group 7">
              <a:extLst>
                <a:ext uri="{FF2B5EF4-FFF2-40B4-BE49-F238E27FC236}">
                  <a16:creationId xmlns:a16="http://schemas.microsoft.com/office/drawing/2014/main" id="{7678983F-E153-4E59-9D0C-8D7C02DC46C2}"/>
                </a:ext>
              </a:extLst>
            </p:cNvPr>
            <p:cNvGrpSpPr/>
            <p:nvPr/>
          </p:nvGrpSpPr>
          <p:grpSpPr>
            <a:xfrm>
              <a:off x="518129" y="3443030"/>
              <a:ext cx="7990635" cy="1074623"/>
              <a:chOff x="518129" y="3443030"/>
              <a:chExt cx="7990635" cy="1074623"/>
            </a:xfrm>
          </p:grpSpPr>
          <p:pic>
            <p:nvPicPr>
              <p:cNvPr id="10" name="Picture 9" descr="A close up of a map&#10;&#10;Description automatically generated">
                <a:extLst>
                  <a:ext uri="{FF2B5EF4-FFF2-40B4-BE49-F238E27FC236}">
                    <a16:creationId xmlns:a16="http://schemas.microsoft.com/office/drawing/2014/main" id="{2A192B89-6EC4-431D-A505-82A66DF10349}"/>
                  </a:ext>
                </a:extLst>
              </p:cNvPr>
              <p:cNvPicPr>
                <a:picLocks/>
              </p:cNvPicPr>
              <p:nvPr/>
            </p:nvPicPr>
            <p:blipFill rotWithShape="1">
              <a:blip r:embed="rId2"/>
              <a:srcRect t="50116" b="10360"/>
              <a:stretch/>
            </p:blipFill>
            <p:spPr>
              <a:xfrm>
                <a:off x="5919067" y="3443030"/>
                <a:ext cx="2589697" cy="856413"/>
              </a:xfrm>
              <a:prstGeom prst="rect">
                <a:avLst/>
              </a:prstGeom>
            </p:spPr>
          </p:pic>
          <p:sp>
            <p:nvSpPr>
              <p:cNvPr id="11" name="Rectangle 10">
                <a:extLst>
                  <a:ext uri="{FF2B5EF4-FFF2-40B4-BE49-F238E27FC236}">
                    <a16:creationId xmlns:a16="http://schemas.microsoft.com/office/drawing/2014/main" id="{E866DA08-1F41-4316-9425-D488416822D7}"/>
                  </a:ext>
                </a:extLst>
              </p:cNvPr>
              <p:cNvSpPr/>
              <p:nvPr/>
            </p:nvSpPr>
            <p:spPr>
              <a:xfrm>
                <a:off x="518129" y="3840545"/>
                <a:ext cx="4209207" cy="677108"/>
              </a:xfrm>
              <a:prstGeom prst="rect">
                <a:avLst/>
              </a:prstGeom>
            </p:spPr>
            <p:txBody>
              <a:bodyPr wrap="square">
                <a:spAutoFit/>
              </a:bodyPr>
              <a:lstStyle/>
              <a:p>
                <a:pPr marL="342900" marR="0" lvl="0" indent="-342900" algn="l" defTabSz="685800" rtl="0" eaLnBrk="1" fontAlgn="base" latinLnBrk="0" hangingPunct="1">
                  <a:lnSpc>
                    <a:spcPct val="100000"/>
                  </a:lnSpc>
                  <a:spcBef>
                    <a:spcPct val="0"/>
                  </a:spcBef>
                  <a:spcAft>
                    <a:spcPct val="0"/>
                  </a:spcAft>
                  <a:buClrTx/>
                  <a:buSzTx/>
                  <a:buFont typeface="+mj-lt"/>
                  <a:buAutoNum type="arabicPeriod" startAt="4"/>
                  <a:tabLst/>
                  <a:defRPr/>
                </a:pPr>
                <a:r>
                  <a:rPr kumimoji="0" lang="en-US" sz="1500" b="0" i="0" u="none" strike="noStrike" kern="1200" cap="none" spc="0" normalizeH="0" baseline="0" noProof="0" dirty="0">
                    <a:ln>
                      <a:noFill/>
                    </a:ln>
                    <a:solidFill>
                      <a:schemeClr val="bg1"/>
                    </a:solidFill>
                    <a:effectLst/>
                    <a:uLnTx/>
                    <a:uFillTx/>
                    <a:latin typeface="Calibri"/>
                    <a:ea typeface="+mn-ea"/>
                    <a:cs typeface="+mn-cs"/>
                  </a:rPr>
                  <a:t>High pass (HP) Butterworth filter</a:t>
                </a:r>
                <a:endParaRPr kumimoji="0" lang="el-GR" sz="1500" b="0" i="0" u="none" strike="noStrike" kern="1200" cap="none" spc="0" normalizeH="0" baseline="0" noProof="0" dirty="0">
                  <a:ln>
                    <a:noFill/>
                  </a:ln>
                  <a:solidFill>
                    <a:schemeClr val="bg1"/>
                  </a:solidFill>
                  <a:effectLst/>
                  <a:uLnTx/>
                  <a:uFillTx/>
                  <a:latin typeface="Calibri"/>
                  <a:ea typeface="+mn-ea"/>
                  <a:cs typeface="+mn-cs"/>
                </a:endParaRPr>
              </a:p>
              <a:p>
                <a:pPr marL="1583531" marR="0" lvl="4" indent="-171450" algn="l" defTabSz="6858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Calibri"/>
                    <a:ea typeface="+mn-ea"/>
                    <a:cs typeface="+mn-cs"/>
                  </a:rPr>
                  <a:t>cut-off = 22 </a:t>
                </a:r>
                <a:r>
                  <a:rPr kumimoji="0" lang="en-US" sz="1200" b="0" i="0" u="none" strike="noStrike" kern="1200" cap="none" spc="0" normalizeH="0" baseline="0" noProof="0" dirty="0" err="1">
                    <a:ln>
                      <a:noFill/>
                    </a:ln>
                    <a:solidFill>
                      <a:schemeClr val="bg1"/>
                    </a:solidFill>
                    <a:effectLst/>
                    <a:uLnTx/>
                    <a:uFillTx/>
                    <a:latin typeface="Calibri"/>
                    <a:ea typeface="+mn-ea"/>
                    <a:cs typeface="+mn-cs"/>
                  </a:rPr>
                  <a:t>mHz</a:t>
                </a:r>
                <a:endParaRPr kumimoji="0" lang="en-US" sz="1500" b="0" i="0" u="none" strike="noStrike" kern="1200" cap="none" spc="0" normalizeH="0" baseline="0" noProof="0" dirty="0">
                  <a:ln>
                    <a:noFill/>
                  </a:ln>
                  <a:solidFill>
                    <a:schemeClr val="bg1"/>
                  </a:solidFill>
                  <a:effectLst/>
                  <a:uLnTx/>
                  <a:uFillTx/>
                  <a:latin typeface="Calibri"/>
                  <a:ea typeface="+mn-ea"/>
                  <a:cs typeface="+mn-cs"/>
                </a:endParaRPr>
              </a:p>
            </p:txBody>
          </p:sp>
        </p:grpSp>
        <p:pic>
          <p:nvPicPr>
            <p:cNvPr id="9" name="Picture 8" descr="Chart, line chart&#10;&#10;Description automatically generated">
              <a:extLst>
                <a:ext uri="{FF2B5EF4-FFF2-40B4-BE49-F238E27FC236}">
                  <a16:creationId xmlns:a16="http://schemas.microsoft.com/office/drawing/2014/main" id="{6D557C5E-D8DC-4C94-BB84-0C9FCA5A31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024" t="75785" r="29634" b="937"/>
            <a:stretch/>
          </p:blipFill>
          <p:spPr>
            <a:xfrm>
              <a:off x="6281061" y="4208818"/>
              <a:ext cx="1944144" cy="251683"/>
            </a:xfrm>
            <a:prstGeom prst="rect">
              <a:avLst/>
            </a:prstGeom>
          </p:spPr>
        </p:pic>
      </p:grpSp>
      <p:grpSp>
        <p:nvGrpSpPr>
          <p:cNvPr id="12" name="Group 11">
            <a:extLst>
              <a:ext uri="{FF2B5EF4-FFF2-40B4-BE49-F238E27FC236}">
                <a16:creationId xmlns:a16="http://schemas.microsoft.com/office/drawing/2014/main" id="{8E62B199-C87D-42F5-914A-58AA741EECEA}"/>
              </a:ext>
            </a:extLst>
          </p:cNvPr>
          <p:cNvGrpSpPr/>
          <p:nvPr/>
        </p:nvGrpSpPr>
        <p:grpSpPr>
          <a:xfrm>
            <a:off x="2280925" y="1633448"/>
            <a:ext cx="6530693" cy="785279"/>
            <a:chOff x="987007" y="1034929"/>
            <a:chExt cx="8707590" cy="1047038"/>
          </a:xfrm>
        </p:grpSpPr>
        <p:pic>
          <p:nvPicPr>
            <p:cNvPr id="13" name="Picture 12" descr="A picture containing calendar&#10;&#10;Description automatically generated">
              <a:extLst>
                <a:ext uri="{FF2B5EF4-FFF2-40B4-BE49-F238E27FC236}">
                  <a16:creationId xmlns:a16="http://schemas.microsoft.com/office/drawing/2014/main" id="{A5CBA3C2-F0B3-4509-9D81-72F11B5EA4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212" r="5474"/>
            <a:stretch/>
          </p:blipFill>
          <p:spPr>
            <a:xfrm>
              <a:off x="6920319" y="1034929"/>
              <a:ext cx="2774278" cy="1047038"/>
            </a:xfrm>
            <a:prstGeom prst="rect">
              <a:avLst/>
            </a:prstGeom>
          </p:spPr>
        </p:pic>
        <p:sp>
          <p:nvSpPr>
            <p:cNvPr id="14" name="TextBox 13">
              <a:extLst>
                <a:ext uri="{FF2B5EF4-FFF2-40B4-BE49-F238E27FC236}">
                  <a16:creationId xmlns:a16="http://schemas.microsoft.com/office/drawing/2014/main" id="{41C661F8-DE9B-4B22-8C48-DA7DD2552631}"/>
                </a:ext>
              </a:extLst>
            </p:cNvPr>
            <p:cNvSpPr txBox="1"/>
            <p:nvPr/>
          </p:nvSpPr>
          <p:spPr>
            <a:xfrm>
              <a:off x="987007" y="1236374"/>
              <a:ext cx="3123126" cy="430886"/>
            </a:xfrm>
            <a:prstGeom prst="rect">
              <a:avLst/>
            </a:prstGeom>
            <a:noFill/>
          </p:spPr>
          <p:txBody>
            <a:bodyPr wrap="square" rtlCol="0">
              <a:spAutoFit/>
            </a:bodyPr>
            <a:lstStyle/>
            <a:p>
              <a:pPr marL="257175" marR="0" lvl="0" indent="-257175" algn="l" defTabSz="685800" rtl="0" eaLnBrk="1" fontAlgn="base" latinLnBrk="0" hangingPunct="1">
                <a:lnSpc>
                  <a:spcPct val="100000"/>
                </a:lnSpc>
                <a:spcBef>
                  <a:spcPct val="0"/>
                </a:spcBef>
                <a:spcAft>
                  <a:spcPct val="0"/>
                </a:spcAft>
                <a:buClrTx/>
                <a:buSzTx/>
                <a:buFont typeface="+mj-lt"/>
                <a:buAutoNum type="arabicPeriod"/>
                <a:tabLst/>
                <a:defRPr/>
              </a:pPr>
              <a:r>
                <a:rPr kumimoji="0" lang="en-US" sz="1500" b="0" i="0" u="none" strike="noStrike" kern="1200" cap="none" spc="0" normalizeH="0" baseline="0" noProof="0" dirty="0">
                  <a:ln>
                    <a:noFill/>
                  </a:ln>
                  <a:solidFill>
                    <a:schemeClr val="bg1"/>
                  </a:solidFill>
                  <a:effectLst/>
                  <a:uLnTx/>
                  <a:uFillTx/>
                  <a:latin typeface="Calibri"/>
                  <a:ea typeface="+mn-ea"/>
                  <a:cs typeface="+mn-cs"/>
                </a:rPr>
                <a:t>Swarm time series</a:t>
              </a:r>
            </a:p>
          </p:txBody>
        </p:sp>
      </p:grpSp>
      <p:grpSp>
        <p:nvGrpSpPr>
          <p:cNvPr id="15" name="Group 14">
            <a:extLst>
              <a:ext uri="{FF2B5EF4-FFF2-40B4-BE49-F238E27FC236}">
                <a16:creationId xmlns:a16="http://schemas.microsoft.com/office/drawing/2014/main" id="{46659DAF-E10E-46F3-A927-98BB24AF3E85}"/>
              </a:ext>
            </a:extLst>
          </p:cNvPr>
          <p:cNvGrpSpPr/>
          <p:nvPr/>
        </p:nvGrpSpPr>
        <p:grpSpPr>
          <a:xfrm>
            <a:off x="3187765" y="3844196"/>
            <a:ext cx="2858468" cy="767886"/>
            <a:chOff x="2196127" y="3982594"/>
            <a:chExt cx="3811291" cy="1023848"/>
          </a:xfrm>
        </p:grpSpPr>
        <p:sp>
          <p:nvSpPr>
            <p:cNvPr id="16" name="Arrow: Curved Right 10">
              <a:extLst>
                <a:ext uri="{FF2B5EF4-FFF2-40B4-BE49-F238E27FC236}">
                  <a16:creationId xmlns:a16="http://schemas.microsoft.com/office/drawing/2014/main" id="{A30FAD16-4FA3-4EA2-9F2E-D4CC74346EDB}"/>
                </a:ext>
              </a:extLst>
            </p:cNvPr>
            <p:cNvSpPr/>
            <p:nvPr/>
          </p:nvSpPr>
          <p:spPr>
            <a:xfrm rot="222897">
              <a:off x="5637089" y="3982594"/>
              <a:ext cx="370329" cy="1023848"/>
            </a:xfrm>
            <a:prstGeom prst="curvedRightArrow">
              <a:avLst>
                <a:gd name="adj1" fmla="val 8967"/>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Calibri"/>
                <a:ea typeface="+mn-ea"/>
                <a:cs typeface="+mn-cs"/>
              </a:endParaRPr>
            </a:p>
          </p:txBody>
        </p:sp>
        <p:sp>
          <p:nvSpPr>
            <p:cNvPr id="17" name="Arrow: Down 11">
              <a:extLst>
                <a:ext uri="{FF2B5EF4-FFF2-40B4-BE49-F238E27FC236}">
                  <a16:creationId xmlns:a16="http://schemas.microsoft.com/office/drawing/2014/main" id="{DA2FB10B-74B5-4AEA-A3C3-4B53E365C7A5}"/>
                </a:ext>
              </a:extLst>
            </p:cNvPr>
            <p:cNvSpPr/>
            <p:nvPr/>
          </p:nvSpPr>
          <p:spPr>
            <a:xfrm>
              <a:off x="2196127" y="4269360"/>
              <a:ext cx="106830" cy="365760"/>
            </a:xfrm>
            <a:prstGeom prst="downArrow">
              <a:avLst>
                <a:gd name="adj1" fmla="val 26401"/>
                <a:gd name="adj2" fmla="val 843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Calibri"/>
                <a:ea typeface="+mn-ea"/>
                <a:cs typeface="+mn-cs"/>
              </a:endParaRPr>
            </a:p>
          </p:txBody>
        </p:sp>
      </p:grpSp>
      <p:grpSp>
        <p:nvGrpSpPr>
          <p:cNvPr id="18" name="Group 17">
            <a:extLst>
              <a:ext uri="{FF2B5EF4-FFF2-40B4-BE49-F238E27FC236}">
                <a16:creationId xmlns:a16="http://schemas.microsoft.com/office/drawing/2014/main" id="{4EED68F1-92D6-4CFF-8697-F9975A57E93A}"/>
              </a:ext>
            </a:extLst>
          </p:cNvPr>
          <p:cNvGrpSpPr/>
          <p:nvPr/>
        </p:nvGrpSpPr>
        <p:grpSpPr>
          <a:xfrm>
            <a:off x="3187765" y="4706492"/>
            <a:ext cx="2907170" cy="813403"/>
            <a:chOff x="2196127" y="5132321"/>
            <a:chExt cx="3876227" cy="1084537"/>
          </a:xfrm>
        </p:grpSpPr>
        <p:sp>
          <p:nvSpPr>
            <p:cNvPr id="19" name="Arrow: Curved Right 13">
              <a:extLst>
                <a:ext uri="{FF2B5EF4-FFF2-40B4-BE49-F238E27FC236}">
                  <a16:creationId xmlns:a16="http://schemas.microsoft.com/office/drawing/2014/main" id="{80C78A81-2F4D-4A94-8774-0B4FDD2FE460}"/>
                </a:ext>
              </a:extLst>
            </p:cNvPr>
            <p:cNvSpPr/>
            <p:nvPr/>
          </p:nvSpPr>
          <p:spPr>
            <a:xfrm rot="21186812">
              <a:off x="5718843" y="5187793"/>
              <a:ext cx="353511" cy="1029065"/>
            </a:xfrm>
            <a:prstGeom prst="curvedRightArrow">
              <a:avLst>
                <a:gd name="adj1" fmla="val 7841"/>
                <a:gd name="adj2" fmla="val 50000"/>
                <a:gd name="adj3" fmla="val 370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Calibri"/>
                <a:ea typeface="+mn-ea"/>
                <a:cs typeface="+mn-cs"/>
              </a:endParaRPr>
            </a:p>
          </p:txBody>
        </p:sp>
        <p:sp>
          <p:nvSpPr>
            <p:cNvPr id="20" name="Arrow: Down 14">
              <a:extLst>
                <a:ext uri="{FF2B5EF4-FFF2-40B4-BE49-F238E27FC236}">
                  <a16:creationId xmlns:a16="http://schemas.microsoft.com/office/drawing/2014/main" id="{1E0B964A-3C0C-4262-9518-B205E687773D}"/>
                </a:ext>
              </a:extLst>
            </p:cNvPr>
            <p:cNvSpPr/>
            <p:nvPr/>
          </p:nvSpPr>
          <p:spPr>
            <a:xfrm>
              <a:off x="2196127" y="5132321"/>
              <a:ext cx="106830" cy="365760"/>
            </a:xfrm>
            <a:prstGeom prst="downArrow">
              <a:avLst>
                <a:gd name="adj1" fmla="val 26401"/>
                <a:gd name="adj2" fmla="val 843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Calibri"/>
                <a:ea typeface="+mn-ea"/>
                <a:cs typeface="+mn-cs"/>
              </a:endParaRPr>
            </a:p>
          </p:txBody>
        </p:sp>
      </p:grpSp>
      <p:grpSp>
        <p:nvGrpSpPr>
          <p:cNvPr id="21" name="Group 20">
            <a:extLst>
              <a:ext uri="{FF2B5EF4-FFF2-40B4-BE49-F238E27FC236}">
                <a16:creationId xmlns:a16="http://schemas.microsoft.com/office/drawing/2014/main" id="{CB4C0BD2-F7CF-485B-8B33-371584EC8A5A}"/>
              </a:ext>
            </a:extLst>
          </p:cNvPr>
          <p:cNvGrpSpPr/>
          <p:nvPr/>
        </p:nvGrpSpPr>
        <p:grpSpPr>
          <a:xfrm>
            <a:off x="8684383" y="5182026"/>
            <a:ext cx="1465715" cy="646331"/>
            <a:chOff x="9372209" y="5433515"/>
            <a:chExt cx="1954286" cy="861775"/>
          </a:xfrm>
        </p:grpSpPr>
        <p:grpSp>
          <p:nvGrpSpPr>
            <p:cNvPr id="22" name="Group 21">
              <a:extLst>
                <a:ext uri="{FF2B5EF4-FFF2-40B4-BE49-F238E27FC236}">
                  <a16:creationId xmlns:a16="http://schemas.microsoft.com/office/drawing/2014/main" id="{6275BD5C-208F-4E7B-A79C-10927B3DA0D9}"/>
                </a:ext>
              </a:extLst>
            </p:cNvPr>
            <p:cNvGrpSpPr/>
            <p:nvPr/>
          </p:nvGrpSpPr>
          <p:grpSpPr>
            <a:xfrm>
              <a:off x="9372209" y="5433515"/>
              <a:ext cx="873352" cy="656408"/>
              <a:chOff x="9360894" y="5548449"/>
              <a:chExt cx="873352" cy="656408"/>
            </a:xfrm>
          </p:grpSpPr>
          <p:cxnSp>
            <p:nvCxnSpPr>
              <p:cNvPr id="24" name="Connector: Elbow 18">
                <a:extLst>
                  <a:ext uri="{FF2B5EF4-FFF2-40B4-BE49-F238E27FC236}">
                    <a16:creationId xmlns:a16="http://schemas.microsoft.com/office/drawing/2014/main" id="{B952CDB9-4749-4421-9E72-77605D23C923}"/>
                  </a:ext>
                </a:extLst>
              </p:cNvPr>
              <p:cNvCxnSpPr>
                <a:cxnSpLocks/>
              </p:cNvCxnSpPr>
              <p:nvPr/>
            </p:nvCxnSpPr>
            <p:spPr>
              <a:xfrm>
                <a:off x="9360894" y="5838562"/>
                <a:ext cx="873351" cy="159393"/>
              </a:xfrm>
              <a:prstGeom prst="bentConnector3">
                <a:avLst/>
              </a:prstGeom>
              <a:ln>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Connector: Elbow 19">
                <a:extLst>
                  <a:ext uri="{FF2B5EF4-FFF2-40B4-BE49-F238E27FC236}">
                    <a16:creationId xmlns:a16="http://schemas.microsoft.com/office/drawing/2014/main" id="{C9B72D45-4FD0-46F1-9C33-ACFB0CD4EF20}"/>
                  </a:ext>
                </a:extLst>
              </p:cNvPr>
              <p:cNvCxnSpPr>
                <a:cxnSpLocks/>
              </p:cNvCxnSpPr>
              <p:nvPr/>
            </p:nvCxnSpPr>
            <p:spPr>
              <a:xfrm flipV="1">
                <a:off x="9797570" y="5548449"/>
                <a:ext cx="436676" cy="282651"/>
              </a:xfrm>
              <a:prstGeom prst="bentConnector3">
                <a:avLst>
                  <a:gd name="adj1" fmla="val -1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0">
                <a:extLst>
                  <a:ext uri="{FF2B5EF4-FFF2-40B4-BE49-F238E27FC236}">
                    <a16:creationId xmlns:a16="http://schemas.microsoft.com/office/drawing/2014/main" id="{333F8F35-C15F-49FF-8E5C-40958BFF63C1}"/>
                  </a:ext>
                </a:extLst>
              </p:cNvPr>
              <p:cNvCxnSpPr>
                <a:cxnSpLocks/>
              </p:cNvCxnSpPr>
              <p:nvPr/>
            </p:nvCxnSpPr>
            <p:spPr>
              <a:xfrm>
                <a:off x="9797570" y="5973089"/>
                <a:ext cx="436676" cy="231768"/>
              </a:xfrm>
              <a:prstGeom prst="bentConnector3">
                <a:avLst>
                  <a:gd name="adj1" fmla="val -1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CB134CC-0DB6-4137-A3BB-23BD44B833BE}"/>
                  </a:ext>
                </a:extLst>
              </p:cNvPr>
              <p:cNvCxnSpPr/>
              <p:nvPr/>
            </p:nvCxnSpPr>
            <p:spPr>
              <a:xfrm>
                <a:off x="9797570" y="5741126"/>
                <a:ext cx="4366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3C356697-8131-47BF-931E-862215A26D04}"/>
                </a:ext>
              </a:extLst>
            </p:cNvPr>
            <p:cNvSpPr txBox="1"/>
            <p:nvPr/>
          </p:nvSpPr>
          <p:spPr>
            <a:xfrm>
              <a:off x="10327706" y="5433515"/>
              <a:ext cx="998789" cy="861775"/>
            </a:xfrm>
            <a:prstGeom prst="rect">
              <a:avLst/>
            </a:prstGeom>
            <a:noFill/>
          </p:spPr>
          <p:txBody>
            <a:bodyPr wrap="square" rtlCol="0">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sz="900" b="0" i="1" u="none" strike="noStrike" kern="1200" cap="none" spc="0" normalizeH="0" baseline="0" noProof="0" dirty="0">
                  <a:ln>
                    <a:noFill/>
                  </a:ln>
                  <a:solidFill>
                    <a:schemeClr val="bg1"/>
                  </a:solidFill>
                  <a:effectLst/>
                  <a:uLnTx/>
                  <a:uFillTx/>
                  <a:latin typeface="Calibri"/>
                  <a:ea typeface="+mn-ea"/>
                  <a:cs typeface="+mn-cs"/>
                </a:rPr>
                <a:t>Probability for each of the 4 classes</a:t>
              </a:r>
            </a:p>
          </p:txBody>
        </p:sp>
      </p:grpSp>
      <p:sp>
        <p:nvSpPr>
          <p:cNvPr id="28" name="Rectangle 27">
            <a:extLst>
              <a:ext uri="{FF2B5EF4-FFF2-40B4-BE49-F238E27FC236}">
                <a16:creationId xmlns:a16="http://schemas.microsoft.com/office/drawing/2014/main" id="{272C10ED-EF09-4A3C-8243-C7C24F8712C6}"/>
              </a:ext>
            </a:extLst>
          </p:cNvPr>
          <p:cNvSpPr/>
          <p:nvPr/>
        </p:nvSpPr>
        <p:spPr>
          <a:xfrm>
            <a:off x="1900474" y="3059356"/>
            <a:ext cx="4192714" cy="692497"/>
          </a:xfrm>
          <a:prstGeom prst="rect">
            <a:avLst/>
          </a:prstGeom>
        </p:spPr>
        <p:txBody>
          <a:bodyPr wrap="square">
            <a:spAutoFit/>
          </a:bodyPr>
          <a:lstStyle/>
          <a:p>
            <a:pPr marL="342900" marR="0" lvl="0" indent="-342900" algn="l" defTabSz="685800" rtl="0" eaLnBrk="1" fontAlgn="base" latinLnBrk="0" hangingPunct="1">
              <a:lnSpc>
                <a:spcPct val="100000"/>
              </a:lnSpc>
              <a:spcBef>
                <a:spcPct val="0"/>
              </a:spcBef>
              <a:spcAft>
                <a:spcPct val="0"/>
              </a:spcAft>
              <a:buClrTx/>
              <a:buSzTx/>
              <a:buFont typeface="+mj-lt"/>
              <a:buAutoNum type="arabicPeriod" startAt="3"/>
              <a:tabLst/>
              <a:defRPr/>
            </a:pPr>
            <a:r>
              <a:rPr kumimoji="0" lang="en-US" sz="1500" b="0" i="0" u="none" strike="noStrike" kern="1200" cap="none" spc="0" normalizeH="0" baseline="0" noProof="0" dirty="0">
                <a:ln>
                  <a:noFill/>
                </a:ln>
                <a:solidFill>
                  <a:schemeClr val="bg1"/>
                </a:solidFill>
                <a:effectLst/>
                <a:uLnTx/>
                <a:uFillTx/>
                <a:latin typeface="Calibri"/>
                <a:ea typeface="+mn-ea"/>
                <a:cs typeface="+mn-cs"/>
              </a:rPr>
              <a:t>Smaller windows in time:  </a:t>
            </a:r>
          </a:p>
          <a:p>
            <a:pPr marL="1628775" marR="0" lvl="4" indent="-170260" algn="l" defTabSz="6858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Calibri"/>
                <a:ea typeface="+mn-ea"/>
                <a:cs typeface="+mn-cs"/>
              </a:rPr>
              <a:t>cut each time series per satellite track</a:t>
            </a:r>
          </a:p>
          <a:p>
            <a:pPr marL="1628775" marR="0" lvl="4" indent="-170260" algn="l" defTabSz="6858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bg1"/>
                </a:solidFill>
                <a:effectLst/>
                <a:uLnTx/>
                <a:uFillTx/>
                <a:latin typeface="Calibri"/>
                <a:ea typeface="+mn-ea"/>
                <a:cs typeface="+mn-cs"/>
              </a:rPr>
              <a:t>keep only mid-latitudes </a:t>
            </a:r>
            <a:r>
              <a:rPr kumimoji="0" lang="en-US" sz="1050" b="0" i="0" u="none" strike="noStrike" kern="1200" cap="none" spc="0" normalizeH="0" baseline="0" noProof="0" dirty="0">
                <a:ln>
                  <a:noFill/>
                </a:ln>
                <a:solidFill>
                  <a:schemeClr val="bg1"/>
                </a:solidFill>
                <a:effectLst/>
                <a:uLnTx/>
                <a:uFillTx/>
                <a:latin typeface="Calibri"/>
                <a:ea typeface="+mn-ea"/>
                <a:cs typeface="+mn-cs"/>
              </a:rPr>
              <a:t>(±45°)</a:t>
            </a:r>
            <a:endParaRPr kumimoji="0" lang="en-US" sz="1200" b="0" i="0" u="none" strike="noStrike" kern="1200" cap="none" spc="0" normalizeH="0" baseline="0" noProof="0" dirty="0">
              <a:ln>
                <a:noFill/>
              </a:ln>
              <a:solidFill>
                <a:schemeClr val="bg1"/>
              </a:solidFill>
              <a:effectLst/>
              <a:uLnTx/>
              <a:uFillTx/>
              <a:latin typeface="Calibri"/>
              <a:ea typeface="+mn-ea"/>
              <a:cs typeface="+mn-cs"/>
            </a:endParaRPr>
          </a:p>
        </p:txBody>
      </p:sp>
      <p:grpSp>
        <p:nvGrpSpPr>
          <p:cNvPr id="29" name="Group 28">
            <a:extLst>
              <a:ext uri="{FF2B5EF4-FFF2-40B4-BE49-F238E27FC236}">
                <a16:creationId xmlns:a16="http://schemas.microsoft.com/office/drawing/2014/main" id="{F3329069-137B-4F52-ADA3-9B6C16D74E09}"/>
              </a:ext>
            </a:extLst>
          </p:cNvPr>
          <p:cNvGrpSpPr/>
          <p:nvPr/>
        </p:nvGrpSpPr>
        <p:grpSpPr>
          <a:xfrm>
            <a:off x="3187766" y="3288540"/>
            <a:ext cx="3507419" cy="421719"/>
            <a:chOff x="2196127" y="3241719"/>
            <a:chExt cx="4676559" cy="562292"/>
          </a:xfrm>
        </p:grpSpPr>
        <p:sp>
          <p:nvSpPr>
            <p:cNvPr id="30" name="Arrow: Down 29">
              <a:extLst>
                <a:ext uri="{FF2B5EF4-FFF2-40B4-BE49-F238E27FC236}">
                  <a16:creationId xmlns:a16="http://schemas.microsoft.com/office/drawing/2014/main" id="{F12BAD02-46B3-431B-80D8-C35066690EC6}"/>
                </a:ext>
              </a:extLst>
            </p:cNvPr>
            <p:cNvSpPr/>
            <p:nvPr/>
          </p:nvSpPr>
          <p:spPr>
            <a:xfrm>
              <a:off x="2196127" y="3438251"/>
              <a:ext cx="106830" cy="365760"/>
            </a:xfrm>
            <a:prstGeom prst="downArrow">
              <a:avLst>
                <a:gd name="adj1" fmla="val 26401"/>
                <a:gd name="adj2" fmla="val 843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Calibri"/>
                <a:ea typeface="+mn-ea"/>
                <a:cs typeface="+mn-cs"/>
              </a:endParaRPr>
            </a:p>
          </p:txBody>
        </p:sp>
        <p:sp>
          <p:nvSpPr>
            <p:cNvPr id="31" name="Arrow: Down 30">
              <a:extLst>
                <a:ext uri="{FF2B5EF4-FFF2-40B4-BE49-F238E27FC236}">
                  <a16:creationId xmlns:a16="http://schemas.microsoft.com/office/drawing/2014/main" id="{D177764E-8AE3-41CF-9B5A-EA62A0D86F35}"/>
                </a:ext>
              </a:extLst>
            </p:cNvPr>
            <p:cNvSpPr/>
            <p:nvPr/>
          </p:nvSpPr>
          <p:spPr>
            <a:xfrm>
              <a:off x="6765856" y="3241719"/>
              <a:ext cx="106830" cy="274320"/>
            </a:xfrm>
            <a:prstGeom prst="downArrow">
              <a:avLst>
                <a:gd name="adj1" fmla="val 26401"/>
                <a:gd name="adj2" fmla="val 559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Calibri"/>
                <a:ea typeface="+mn-ea"/>
                <a:cs typeface="+mn-cs"/>
              </a:endParaRPr>
            </a:p>
          </p:txBody>
        </p:sp>
      </p:grpSp>
      <p:grpSp>
        <p:nvGrpSpPr>
          <p:cNvPr id="32" name="Group 31">
            <a:extLst>
              <a:ext uri="{FF2B5EF4-FFF2-40B4-BE49-F238E27FC236}">
                <a16:creationId xmlns:a16="http://schemas.microsoft.com/office/drawing/2014/main" id="{B166E751-6FAD-481B-A2A4-98536886AD62}"/>
              </a:ext>
            </a:extLst>
          </p:cNvPr>
          <p:cNvGrpSpPr/>
          <p:nvPr/>
        </p:nvGrpSpPr>
        <p:grpSpPr>
          <a:xfrm>
            <a:off x="2518246" y="5076211"/>
            <a:ext cx="6445128" cy="751624"/>
            <a:chOff x="1303435" y="5625281"/>
            <a:chExt cx="8593504" cy="1002165"/>
          </a:xfrm>
        </p:grpSpPr>
        <p:grpSp>
          <p:nvGrpSpPr>
            <p:cNvPr id="33" name="Group 32">
              <a:extLst>
                <a:ext uri="{FF2B5EF4-FFF2-40B4-BE49-F238E27FC236}">
                  <a16:creationId xmlns:a16="http://schemas.microsoft.com/office/drawing/2014/main" id="{5A004BFC-8DA8-4A67-8218-AE8A2246CCD7}"/>
                </a:ext>
              </a:extLst>
            </p:cNvPr>
            <p:cNvGrpSpPr/>
            <p:nvPr/>
          </p:nvGrpSpPr>
          <p:grpSpPr>
            <a:xfrm>
              <a:off x="1303435" y="5625281"/>
              <a:ext cx="8183206" cy="1002165"/>
              <a:chOff x="1303435" y="5625281"/>
              <a:chExt cx="8183206" cy="1002165"/>
            </a:xfrm>
          </p:grpSpPr>
          <p:pic>
            <p:nvPicPr>
              <p:cNvPr id="36" name="Picture 35" descr="A close up of a map&#10;&#10;Description automatically generated">
                <a:extLst>
                  <a:ext uri="{FF2B5EF4-FFF2-40B4-BE49-F238E27FC236}">
                    <a16:creationId xmlns:a16="http://schemas.microsoft.com/office/drawing/2014/main" id="{F0006ABC-3EEC-4E51-BE00-8A95A4B7110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5486" b="11039"/>
              <a:stretch/>
            </p:blipFill>
            <p:spPr>
              <a:xfrm>
                <a:off x="6220847" y="5625281"/>
                <a:ext cx="3265794" cy="1002165"/>
              </a:xfrm>
              <a:prstGeom prst="rect">
                <a:avLst/>
              </a:prstGeom>
            </p:spPr>
          </p:pic>
          <p:sp>
            <p:nvSpPr>
              <p:cNvPr id="37" name="Rectangle 36">
                <a:extLst>
                  <a:ext uri="{FF2B5EF4-FFF2-40B4-BE49-F238E27FC236}">
                    <a16:creationId xmlns:a16="http://schemas.microsoft.com/office/drawing/2014/main" id="{A721F744-82F6-419B-A126-D90D3360DF53}"/>
                  </a:ext>
                </a:extLst>
              </p:cNvPr>
              <p:cNvSpPr/>
              <p:nvPr/>
            </p:nvSpPr>
            <p:spPr>
              <a:xfrm>
                <a:off x="1303435" y="5667929"/>
                <a:ext cx="2331301" cy="430887"/>
              </a:xfrm>
              <a:prstGeom prst="rect">
                <a:avLst/>
              </a:prstGeom>
            </p:spPr>
            <p:txBody>
              <a:bodyPr wrap="square">
                <a:spAutoFit/>
              </a:bodyPr>
              <a:lstStyle/>
              <a:p>
                <a:pPr marL="342900" marR="0" lvl="0" indent="-342900" algn="l" defTabSz="685800" rtl="0" eaLnBrk="1" fontAlgn="base" latinLnBrk="0" hangingPunct="1">
                  <a:lnSpc>
                    <a:spcPct val="100000"/>
                  </a:lnSpc>
                  <a:spcBef>
                    <a:spcPct val="0"/>
                  </a:spcBef>
                  <a:spcAft>
                    <a:spcPct val="0"/>
                  </a:spcAft>
                  <a:buClrTx/>
                  <a:buSzTx/>
                  <a:buFont typeface="+mj-lt"/>
                  <a:buAutoNum type="arabicPeriod" startAt="6"/>
                  <a:tabLst/>
                  <a:defRPr/>
                </a:pPr>
                <a:r>
                  <a:rPr kumimoji="0" lang="en-US" sz="1500" b="0" i="0" u="none" strike="noStrike" kern="1200" cap="none" spc="0" normalizeH="0" baseline="0" noProof="0" dirty="0">
                    <a:ln>
                      <a:noFill/>
                    </a:ln>
                    <a:solidFill>
                      <a:schemeClr val="bg1"/>
                    </a:solidFill>
                    <a:effectLst/>
                    <a:uLnTx/>
                    <a:uFillTx/>
                    <a:latin typeface="Calibri"/>
                    <a:ea typeface="+mn-ea"/>
                    <a:cs typeface="+mn-cs"/>
                  </a:rPr>
                  <a:t>ConvNet</a:t>
                </a:r>
              </a:p>
            </p:txBody>
          </p:sp>
        </p:grpSp>
        <p:sp>
          <p:nvSpPr>
            <p:cNvPr id="34" name="TextBox 33">
              <a:extLst>
                <a:ext uri="{FF2B5EF4-FFF2-40B4-BE49-F238E27FC236}">
                  <a16:creationId xmlns:a16="http://schemas.microsoft.com/office/drawing/2014/main" id="{277B9464-B569-4218-924C-10C17EC81BBD}"/>
                </a:ext>
              </a:extLst>
            </p:cNvPr>
            <p:cNvSpPr txBox="1"/>
            <p:nvPr/>
          </p:nvSpPr>
          <p:spPr>
            <a:xfrm>
              <a:off x="5693621" y="5667929"/>
              <a:ext cx="581784" cy="307776"/>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900" b="1" i="1" u="none" strike="noStrike" kern="1200" cap="none" spc="0" normalizeH="0" baseline="0" noProof="0" dirty="0">
                  <a:ln>
                    <a:noFill/>
                  </a:ln>
                  <a:solidFill>
                    <a:schemeClr val="bg1"/>
                  </a:solidFill>
                  <a:effectLst/>
                  <a:uLnTx/>
                  <a:uFillTx/>
                  <a:latin typeface="Calibri"/>
                  <a:ea typeface="+mn-ea"/>
                  <a:cs typeface="+mn-cs"/>
                </a:rPr>
                <a:t>input</a:t>
              </a:r>
            </a:p>
          </p:txBody>
        </p:sp>
        <p:sp>
          <p:nvSpPr>
            <p:cNvPr id="35" name="TextBox 34">
              <a:extLst>
                <a:ext uri="{FF2B5EF4-FFF2-40B4-BE49-F238E27FC236}">
                  <a16:creationId xmlns:a16="http://schemas.microsoft.com/office/drawing/2014/main" id="{7B615359-7477-4650-9DAA-8DB1FD50D1C7}"/>
                </a:ext>
              </a:extLst>
            </p:cNvPr>
            <p:cNvSpPr txBox="1"/>
            <p:nvPr/>
          </p:nvSpPr>
          <p:spPr>
            <a:xfrm>
              <a:off x="9218975" y="5671072"/>
              <a:ext cx="677964" cy="307776"/>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900" b="1" i="1" u="none" strike="noStrike" kern="1200" cap="none" spc="0" normalizeH="0" baseline="0" noProof="0" dirty="0">
                  <a:ln>
                    <a:noFill/>
                  </a:ln>
                  <a:solidFill>
                    <a:schemeClr val="bg1"/>
                  </a:solidFill>
                  <a:effectLst/>
                  <a:uLnTx/>
                  <a:uFillTx/>
                  <a:latin typeface="Calibri"/>
                  <a:ea typeface="+mn-ea"/>
                  <a:cs typeface="+mn-cs"/>
                </a:rPr>
                <a:t>output</a:t>
              </a:r>
            </a:p>
          </p:txBody>
        </p:sp>
      </p:grpSp>
      <p:grpSp>
        <p:nvGrpSpPr>
          <p:cNvPr id="38" name="Group 37">
            <a:extLst>
              <a:ext uri="{FF2B5EF4-FFF2-40B4-BE49-F238E27FC236}">
                <a16:creationId xmlns:a16="http://schemas.microsoft.com/office/drawing/2014/main" id="{B6A67D2E-9977-47B0-BE44-4E921653340C}"/>
              </a:ext>
            </a:extLst>
          </p:cNvPr>
          <p:cNvGrpSpPr/>
          <p:nvPr/>
        </p:nvGrpSpPr>
        <p:grpSpPr>
          <a:xfrm>
            <a:off x="9075189" y="972070"/>
            <a:ext cx="1507881" cy="907928"/>
            <a:chOff x="10181492" y="-104946"/>
            <a:chExt cx="2010508" cy="1210571"/>
          </a:xfrm>
        </p:grpSpPr>
        <p:pic>
          <p:nvPicPr>
            <p:cNvPr id="39" name="Picture 38" descr="A picture containing logo&#10;&#10;Description automatically generated">
              <a:extLst>
                <a:ext uri="{FF2B5EF4-FFF2-40B4-BE49-F238E27FC236}">
                  <a16:creationId xmlns:a16="http://schemas.microsoft.com/office/drawing/2014/main" id="{D44CD431-8DE6-4490-B479-CC2C319C69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81492" y="79679"/>
              <a:ext cx="799937" cy="793859"/>
            </a:xfrm>
            <a:prstGeom prst="rect">
              <a:avLst/>
            </a:prstGeom>
          </p:spPr>
        </p:pic>
        <p:pic>
          <p:nvPicPr>
            <p:cNvPr id="40" name="Picture 39" descr="Logo&#10;&#10;Description automatically generated">
              <a:extLst>
                <a:ext uri="{FF2B5EF4-FFF2-40B4-BE49-F238E27FC236}">
                  <a16:creationId xmlns:a16="http://schemas.microsoft.com/office/drawing/2014/main" id="{084ED024-5679-4DD1-9CB4-07427BAB30E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81429" y="-104946"/>
              <a:ext cx="1210571" cy="1210571"/>
            </a:xfrm>
            <a:prstGeom prst="rect">
              <a:avLst/>
            </a:prstGeom>
          </p:spPr>
        </p:pic>
      </p:grpSp>
      <p:sp>
        <p:nvSpPr>
          <p:cNvPr id="41" name="Arrow: Down 54">
            <a:extLst>
              <a:ext uri="{FF2B5EF4-FFF2-40B4-BE49-F238E27FC236}">
                <a16:creationId xmlns:a16="http://schemas.microsoft.com/office/drawing/2014/main" id="{451BB3CB-9D76-4BD1-8BCB-9F52C6ABD554}"/>
              </a:ext>
            </a:extLst>
          </p:cNvPr>
          <p:cNvSpPr/>
          <p:nvPr/>
        </p:nvSpPr>
        <p:spPr>
          <a:xfrm>
            <a:off x="3187765" y="2831004"/>
            <a:ext cx="80123" cy="274320"/>
          </a:xfrm>
          <a:prstGeom prst="downArrow">
            <a:avLst>
              <a:gd name="adj1" fmla="val 26401"/>
              <a:gd name="adj2" fmla="val 843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Calibri"/>
              <a:ea typeface="+mn-ea"/>
              <a:cs typeface="+mn-cs"/>
            </a:endParaRPr>
          </a:p>
        </p:txBody>
      </p:sp>
      <p:grpSp>
        <p:nvGrpSpPr>
          <p:cNvPr id="42" name="Group 41">
            <a:extLst>
              <a:ext uri="{FF2B5EF4-FFF2-40B4-BE49-F238E27FC236}">
                <a16:creationId xmlns:a16="http://schemas.microsoft.com/office/drawing/2014/main" id="{6BA47F5D-DDD0-49A5-B117-9467D3EC4F5B}"/>
              </a:ext>
            </a:extLst>
          </p:cNvPr>
          <p:cNvGrpSpPr/>
          <p:nvPr/>
        </p:nvGrpSpPr>
        <p:grpSpPr>
          <a:xfrm>
            <a:off x="1897326" y="2346578"/>
            <a:ext cx="7020683" cy="881798"/>
            <a:chOff x="475541" y="1985770"/>
            <a:chExt cx="9360911" cy="1175731"/>
          </a:xfrm>
        </p:grpSpPr>
        <p:pic>
          <p:nvPicPr>
            <p:cNvPr id="43" name="Picture 42" descr="A picture containing scatter chart&#10;&#10;Description automatically generated">
              <a:extLst>
                <a:ext uri="{FF2B5EF4-FFF2-40B4-BE49-F238E27FC236}">
                  <a16:creationId xmlns:a16="http://schemas.microsoft.com/office/drawing/2014/main" id="{367AF297-C2C3-4EF2-B711-FB174486DCD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18201" y="2080602"/>
              <a:ext cx="3118251" cy="1080899"/>
            </a:xfrm>
            <a:prstGeom prst="rect">
              <a:avLst/>
            </a:prstGeom>
          </p:spPr>
        </p:pic>
        <p:sp>
          <p:nvSpPr>
            <p:cNvPr id="44" name="TextBox 43">
              <a:extLst>
                <a:ext uri="{FF2B5EF4-FFF2-40B4-BE49-F238E27FC236}">
                  <a16:creationId xmlns:a16="http://schemas.microsoft.com/office/drawing/2014/main" id="{D306FB96-F753-4A98-92BF-8C8CC295D5F1}"/>
                </a:ext>
              </a:extLst>
            </p:cNvPr>
            <p:cNvSpPr txBox="1"/>
            <p:nvPr/>
          </p:nvSpPr>
          <p:spPr>
            <a:xfrm>
              <a:off x="475541" y="1985770"/>
              <a:ext cx="3846753" cy="707887"/>
            </a:xfrm>
            <a:prstGeom prst="rect">
              <a:avLst/>
            </a:prstGeom>
            <a:noFill/>
          </p:spPr>
          <p:txBody>
            <a:bodyPr wrap="square" rtlCol="0">
              <a:spAutoFit/>
            </a:bodyPr>
            <a:lstStyle/>
            <a:p>
              <a:pPr marL="342900" marR="0" lvl="0" indent="-342900" algn="l" defTabSz="685800" rtl="0" eaLnBrk="1" fontAlgn="base" latinLnBrk="0" hangingPunct="1">
                <a:lnSpc>
                  <a:spcPct val="100000"/>
                </a:lnSpc>
                <a:spcBef>
                  <a:spcPct val="0"/>
                </a:spcBef>
                <a:spcAft>
                  <a:spcPct val="0"/>
                </a:spcAft>
                <a:buClrTx/>
                <a:buSzTx/>
                <a:buFont typeface="+mj-lt"/>
                <a:buAutoNum type="arabicPeriod" startAt="2"/>
                <a:tabLst/>
                <a:defRPr/>
              </a:pPr>
              <a:r>
                <a:rPr kumimoji="0" lang="en-US" sz="1500" b="0" i="0" u="none" strike="noStrike" kern="1200" cap="none" spc="0" normalizeH="0" baseline="0" noProof="0" dirty="0">
                  <a:ln>
                    <a:noFill/>
                  </a:ln>
                  <a:solidFill>
                    <a:schemeClr val="bg1"/>
                  </a:solidFill>
                  <a:effectLst/>
                  <a:uLnTx/>
                  <a:uFillTx/>
                  <a:latin typeface="Calibri"/>
                  <a:ea typeface="+mn-ea"/>
                  <a:cs typeface="+mn-cs"/>
                </a:rPr>
                <a:t>Subtract the CHAOS-6 model </a:t>
              </a:r>
              <a:r>
                <a:rPr kumimoji="0" lang="en-US" sz="1200" b="0" i="0" u="none" strike="noStrike" kern="1200" cap="none" spc="0" normalizeH="0" baseline="0" noProof="0" dirty="0">
                  <a:ln>
                    <a:noFill/>
                  </a:ln>
                  <a:solidFill>
                    <a:schemeClr val="bg1"/>
                  </a:solidFill>
                  <a:effectLst/>
                  <a:uLnTx/>
                  <a:uFillTx/>
                  <a:latin typeface="Calibri"/>
                  <a:ea typeface="+mn-ea"/>
                  <a:cs typeface="+mn-cs"/>
                </a:rPr>
                <a:t>(internal part, i.e., </a:t>
              </a:r>
              <a:r>
                <a:rPr kumimoji="0" lang="en-US" sz="1200" b="0" i="1" u="none" strike="noStrike" kern="1200" cap="none" spc="0" normalizeH="0" baseline="0" noProof="0" dirty="0" err="1">
                  <a:ln>
                    <a:noFill/>
                  </a:ln>
                  <a:solidFill>
                    <a:schemeClr val="bg1"/>
                  </a:solidFill>
                  <a:effectLst/>
                  <a:uLnTx/>
                  <a:uFillTx/>
                  <a:latin typeface="Calibri"/>
                  <a:ea typeface="+mn-ea"/>
                  <a:cs typeface="+mn-cs"/>
                </a:rPr>
                <a:t>core</a:t>
              </a:r>
              <a:r>
                <a:rPr kumimoji="0" lang="en-US" sz="1350" b="0" i="0" u="none" strike="noStrike" kern="1200" cap="none" spc="0" normalizeH="0" baseline="0" noProof="0" dirty="0" err="1">
                  <a:ln>
                    <a:noFill/>
                  </a:ln>
                  <a:solidFill>
                    <a:schemeClr val="bg1"/>
                  </a:solidFill>
                  <a:effectLst/>
                  <a:uLnTx/>
                  <a:uFillTx/>
                  <a:latin typeface="Calibri"/>
                  <a:ea typeface="+mn-ea"/>
                  <a:cs typeface="+mn-cs"/>
                </a:rPr>
                <a:t>+</a:t>
              </a:r>
              <a:r>
                <a:rPr kumimoji="0" lang="en-US" sz="1200" b="0" i="1" u="none" strike="noStrike" kern="1200" cap="none" spc="0" normalizeH="0" baseline="0" noProof="0" dirty="0" err="1">
                  <a:ln>
                    <a:noFill/>
                  </a:ln>
                  <a:solidFill>
                    <a:schemeClr val="bg1"/>
                  </a:solidFill>
                  <a:effectLst/>
                  <a:uLnTx/>
                  <a:uFillTx/>
                  <a:latin typeface="Calibri"/>
                  <a:ea typeface="+mn-ea"/>
                  <a:cs typeface="+mn-cs"/>
                </a:rPr>
                <a:t>lithosphere</a:t>
              </a:r>
              <a:r>
                <a:rPr kumimoji="0" lang="en-US" sz="1200" b="0" i="0" u="none" strike="noStrike" kern="1200" cap="none" spc="0" normalizeH="0" baseline="0" noProof="0" dirty="0">
                  <a:ln>
                    <a:noFill/>
                  </a:ln>
                  <a:solidFill>
                    <a:schemeClr val="bg1"/>
                  </a:solidFill>
                  <a:effectLst/>
                  <a:uLnTx/>
                  <a:uFillTx/>
                  <a:latin typeface="Calibri"/>
                  <a:ea typeface="+mn-ea"/>
                  <a:cs typeface="+mn-cs"/>
                </a:rPr>
                <a:t>)</a:t>
              </a:r>
              <a:endParaRPr kumimoji="0" lang="en-US" sz="1500" b="0" i="1" u="none" strike="noStrike" kern="1200" cap="none" spc="0" normalizeH="0" baseline="0" noProof="0" dirty="0">
                <a:ln>
                  <a:noFill/>
                </a:ln>
                <a:solidFill>
                  <a:schemeClr val="bg1"/>
                </a:solidFill>
                <a:effectLst/>
                <a:uLnTx/>
                <a:uFillTx/>
                <a:latin typeface="Calibri"/>
                <a:ea typeface="+mn-ea"/>
                <a:cs typeface="+mn-cs"/>
              </a:endParaRPr>
            </a:p>
          </p:txBody>
        </p:sp>
      </p:grpSp>
      <p:grpSp>
        <p:nvGrpSpPr>
          <p:cNvPr id="45" name="Group 44">
            <a:extLst>
              <a:ext uri="{FF2B5EF4-FFF2-40B4-BE49-F238E27FC236}">
                <a16:creationId xmlns:a16="http://schemas.microsoft.com/office/drawing/2014/main" id="{7D06ACEC-645A-4557-A09D-3AAABAF1559A}"/>
              </a:ext>
            </a:extLst>
          </p:cNvPr>
          <p:cNvGrpSpPr/>
          <p:nvPr/>
        </p:nvGrpSpPr>
        <p:grpSpPr>
          <a:xfrm>
            <a:off x="3187766" y="1973887"/>
            <a:ext cx="5847961" cy="686031"/>
            <a:chOff x="2196127" y="1488848"/>
            <a:chExt cx="7797281" cy="914708"/>
          </a:xfrm>
        </p:grpSpPr>
        <p:sp>
          <p:nvSpPr>
            <p:cNvPr id="46" name="Arrow: Down 23">
              <a:extLst>
                <a:ext uri="{FF2B5EF4-FFF2-40B4-BE49-F238E27FC236}">
                  <a16:creationId xmlns:a16="http://schemas.microsoft.com/office/drawing/2014/main" id="{E6C190EE-43A4-4C7E-B2FE-D6F8D4410FCA}"/>
                </a:ext>
              </a:extLst>
            </p:cNvPr>
            <p:cNvSpPr/>
            <p:nvPr/>
          </p:nvSpPr>
          <p:spPr>
            <a:xfrm>
              <a:off x="2196127" y="1677193"/>
              <a:ext cx="106830" cy="365760"/>
            </a:xfrm>
            <a:prstGeom prst="downArrow">
              <a:avLst>
                <a:gd name="adj1" fmla="val 26401"/>
                <a:gd name="adj2" fmla="val 843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Calibri"/>
                <a:ea typeface="+mn-ea"/>
                <a:cs typeface="+mn-cs"/>
              </a:endParaRPr>
            </a:p>
          </p:txBody>
        </p:sp>
        <p:sp>
          <p:nvSpPr>
            <p:cNvPr id="47" name="Arrow: Curved Right 51">
              <a:extLst>
                <a:ext uri="{FF2B5EF4-FFF2-40B4-BE49-F238E27FC236}">
                  <a16:creationId xmlns:a16="http://schemas.microsoft.com/office/drawing/2014/main" id="{B514DF28-ED50-44F1-B5B7-048D26178D20}"/>
                </a:ext>
              </a:extLst>
            </p:cNvPr>
            <p:cNvSpPr/>
            <p:nvPr/>
          </p:nvSpPr>
          <p:spPr>
            <a:xfrm rot="21070247" flipH="1">
              <a:off x="9686058" y="1488848"/>
              <a:ext cx="307350" cy="914708"/>
            </a:xfrm>
            <a:prstGeom prst="curvedRightArrow">
              <a:avLst>
                <a:gd name="adj1" fmla="val 11751"/>
                <a:gd name="adj2" fmla="val 50000"/>
                <a:gd name="adj3" fmla="val 219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chemeClr val="bg1"/>
                </a:solidFill>
                <a:effectLst/>
                <a:uLnTx/>
                <a:uFillTx/>
                <a:latin typeface="Calibri"/>
                <a:ea typeface="+mn-ea"/>
                <a:cs typeface="+mn-cs"/>
              </a:endParaRPr>
            </a:p>
          </p:txBody>
        </p:sp>
      </p:grpSp>
      <p:pic>
        <p:nvPicPr>
          <p:cNvPr id="48" name="Picture 47" descr="Chart, line chart&#10;&#10;Description automatically generated">
            <a:extLst>
              <a:ext uri="{FF2B5EF4-FFF2-40B4-BE49-F238E27FC236}">
                <a16:creationId xmlns:a16="http://schemas.microsoft.com/office/drawing/2014/main" id="{E1327ADF-EB8D-4D1D-AAE7-2701C70E5BF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79971" y="2656242"/>
            <a:ext cx="1836907" cy="604121"/>
          </a:xfrm>
          <a:prstGeom prst="rect">
            <a:avLst/>
          </a:prstGeom>
        </p:spPr>
      </p:pic>
      <p:grpSp>
        <p:nvGrpSpPr>
          <p:cNvPr id="49" name="Group 48">
            <a:extLst>
              <a:ext uri="{FF2B5EF4-FFF2-40B4-BE49-F238E27FC236}">
                <a16:creationId xmlns:a16="http://schemas.microsoft.com/office/drawing/2014/main" id="{0C49ACD0-B147-47A8-A034-1DE450E8F948}"/>
              </a:ext>
            </a:extLst>
          </p:cNvPr>
          <p:cNvGrpSpPr/>
          <p:nvPr/>
        </p:nvGrpSpPr>
        <p:grpSpPr>
          <a:xfrm>
            <a:off x="2161699" y="4196544"/>
            <a:ext cx="5760544" cy="803125"/>
            <a:chOff x="828039" y="4452390"/>
            <a:chExt cx="7680725" cy="1070833"/>
          </a:xfrm>
        </p:grpSpPr>
        <p:grpSp>
          <p:nvGrpSpPr>
            <p:cNvPr id="50" name="Group 49">
              <a:extLst>
                <a:ext uri="{FF2B5EF4-FFF2-40B4-BE49-F238E27FC236}">
                  <a16:creationId xmlns:a16="http://schemas.microsoft.com/office/drawing/2014/main" id="{196CDD55-1AE1-49DF-967C-03754E0F8F0A}"/>
                </a:ext>
              </a:extLst>
            </p:cNvPr>
            <p:cNvGrpSpPr/>
            <p:nvPr/>
          </p:nvGrpSpPr>
          <p:grpSpPr>
            <a:xfrm>
              <a:off x="828039" y="4452390"/>
              <a:ext cx="7680725" cy="926127"/>
              <a:chOff x="828039" y="4440879"/>
              <a:chExt cx="7680725" cy="926127"/>
            </a:xfrm>
          </p:grpSpPr>
          <p:sp>
            <p:nvSpPr>
              <p:cNvPr id="52" name="Rectangle 51">
                <a:extLst>
                  <a:ext uri="{FF2B5EF4-FFF2-40B4-BE49-F238E27FC236}">
                    <a16:creationId xmlns:a16="http://schemas.microsoft.com/office/drawing/2014/main" id="{A347BCF6-BB89-459C-931D-7EDAC37A0D9D}"/>
                  </a:ext>
                </a:extLst>
              </p:cNvPr>
              <p:cNvSpPr/>
              <p:nvPr/>
            </p:nvSpPr>
            <p:spPr>
              <a:xfrm>
                <a:off x="828039" y="4652315"/>
                <a:ext cx="3282095" cy="430887"/>
              </a:xfrm>
              <a:prstGeom prst="rect">
                <a:avLst/>
              </a:prstGeom>
            </p:spPr>
            <p:txBody>
              <a:bodyPr wrap="square">
                <a:spAutoFit/>
              </a:bodyPr>
              <a:lstStyle/>
              <a:p>
                <a:pPr marL="342900" marR="0" lvl="0" indent="-342900" algn="l" defTabSz="685800" rtl="0" eaLnBrk="1" fontAlgn="base" latinLnBrk="0" hangingPunct="1">
                  <a:lnSpc>
                    <a:spcPct val="100000"/>
                  </a:lnSpc>
                  <a:spcBef>
                    <a:spcPct val="0"/>
                  </a:spcBef>
                  <a:spcAft>
                    <a:spcPct val="0"/>
                  </a:spcAft>
                  <a:buClrTx/>
                  <a:buSzTx/>
                  <a:buFont typeface="+mj-lt"/>
                  <a:buAutoNum type="arabicPeriod" startAt="5"/>
                  <a:tabLst/>
                  <a:defRPr/>
                </a:pPr>
                <a:r>
                  <a:rPr kumimoji="0" lang="en-US" sz="1500" b="0" i="0" u="none" strike="noStrike" kern="1200" cap="none" spc="0" normalizeH="0" baseline="0" noProof="0" dirty="0">
                    <a:ln>
                      <a:noFill/>
                    </a:ln>
                    <a:solidFill>
                      <a:schemeClr val="bg1"/>
                    </a:solidFill>
                    <a:effectLst/>
                    <a:uLnTx/>
                    <a:uFillTx/>
                    <a:latin typeface="Calibri"/>
                    <a:ea typeface="+mn-ea"/>
                    <a:cs typeface="+mn-cs"/>
                  </a:rPr>
                  <a:t>Wavelet transform</a:t>
                </a:r>
              </a:p>
            </p:txBody>
          </p:sp>
          <p:pic>
            <p:nvPicPr>
              <p:cNvPr id="53" name="Picture 52">
                <a:extLst>
                  <a:ext uri="{FF2B5EF4-FFF2-40B4-BE49-F238E27FC236}">
                    <a16:creationId xmlns:a16="http://schemas.microsoft.com/office/drawing/2014/main" id="{F097F557-7854-42A4-A6AC-44CEF62848DD}"/>
                  </a:ext>
                </a:extLst>
              </p:cNvPr>
              <p:cNvPicPr>
                <a:picLocks noChangeAspect="1"/>
              </p:cNvPicPr>
              <p:nvPr/>
            </p:nvPicPr>
            <p:blipFill rotWithShape="1">
              <a:blip r:embed="rId10"/>
              <a:srcRect l="2185" t="46556" b="16160"/>
              <a:stretch/>
            </p:blipFill>
            <p:spPr>
              <a:xfrm>
                <a:off x="6040197" y="4440879"/>
                <a:ext cx="2468567" cy="926127"/>
              </a:xfrm>
              <a:prstGeom prst="rect">
                <a:avLst/>
              </a:prstGeom>
            </p:spPr>
          </p:pic>
        </p:grpSp>
        <p:pic>
          <p:nvPicPr>
            <p:cNvPr id="51" name="Picture 50" descr="Graphical user interface, chart, line chart&#10;&#10;Description automatically generated">
              <a:extLst>
                <a:ext uri="{FF2B5EF4-FFF2-40B4-BE49-F238E27FC236}">
                  <a16:creationId xmlns:a16="http://schemas.microsoft.com/office/drawing/2014/main" id="{02154521-E1B0-4AB8-9027-397DE2E52AB6}"/>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3399" t="41654" r="11818" b="50512"/>
            <a:stretch/>
          </p:blipFill>
          <p:spPr>
            <a:xfrm>
              <a:off x="6310403" y="5370489"/>
              <a:ext cx="1846058" cy="152734"/>
            </a:xfrm>
            <a:prstGeom prst="rect">
              <a:avLst/>
            </a:prstGeom>
            <a:ln>
              <a:noFill/>
            </a:ln>
          </p:spPr>
        </p:pic>
      </p:grpSp>
      <p:sp>
        <p:nvSpPr>
          <p:cNvPr id="54" name="TextBox 53">
            <a:extLst>
              <a:ext uri="{FF2B5EF4-FFF2-40B4-BE49-F238E27FC236}">
                <a16:creationId xmlns:a16="http://schemas.microsoft.com/office/drawing/2014/main" id="{0CF15E91-D85C-481E-944A-73109E8BBE37}"/>
              </a:ext>
            </a:extLst>
          </p:cNvPr>
          <p:cNvSpPr txBox="1"/>
          <p:nvPr/>
        </p:nvSpPr>
        <p:spPr>
          <a:xfrm>
            <a:off x="3432385" y="6519446"/>
            <a:ext cx="5360566" cy="338554"/>
          </a:xfrm>
          <a:prstGeom prst="rect">
            <a:avLst/>
          </a:prstGeom>
          <a:noFill/>
        </p:spPr>
        <p:txBody>
          <a:bodyPr wrap="square" rtlCol="0">
            <a:spAutoFit/>
          </a:bodyPr>
          <a:lstStyle/>
          <a:p>
            <a:pPr algn="ctr"/>
            <a:r>
              <a:rPr lang="en-US" sz="800" b="1" dirty="0">
                <a:solidFill>
                  <a:schemeClr val="bg1"/>
                </a:solidFill>
              </a:rPr>
              <a:t>Machine Learning in </a:t>
            </a:r>
            <a:r>
              <a:rPr lang="en-US" sz="800" b="1" dirty="0" err="1">
                <a:solidFill>
                  <a:schemeClr val="bg1"/>
                </a:solidFill>
              </a:rPr>
              <a:t>Heliophysics</a:t>
            </a:r>
            <a:endParaRPr lang="en-US" sz="800" b="1" dirty="0">
              <a:solidFill>
                <a:schemeClr val="bg1"/>
              </a:solidFill>
            </a:endParaRPr>
          </a:p>
          <a:p>
            <a:pPr algn="ctr"/>
            <a:r>
              <a:rPr lang="en-US" sz="800" b="1" dirty="0">
                <a:solidFill>
                  <a:schemeClr val="bg1"/>
                </a:solidFill>
              </a:rPr>
              <a:t>21-25 March 2022, Boulder (CO), USA</a:t>
            </a:r>
          </a:p>
        </p:txBody>
      </p:sp>
      <p:pic>
        <p:nvPicPr>
          <p:cNvPr id="55" name="Picture 2" descr="https://www.astro.noa.gr/en/intranet/images/IAASARS_logo_EN.jpg">
            <a:extLst>
              <a:ext uri="{FF2B5EF4-FFF2-40B4-BE49-F238E27FC236}">
                <a16:creationId xmlns:a16="http://schemas.microsoft.com/office/drawing/2014/main" id="{FCEB9087-DD56-4716-A359-20012F997A4A}"/>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5134" t="16124" r="6773" b="2407"/>
          <a:stretch/>
        </p:blipFill>
        <p:spPr bwMode="auto">
          <a:xfrm>
            <a:off x="0" y="1"/>
            <a:ext cx="716607" cy="66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80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up)">
                                      <p:cBhvr>
                                        <p:cTn id="11" dur="500"/>
                                        <p:tgtEl>
                                          <p:spTgt spid="45"/>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wipe(up)">
                                      <p:cBhvr>
                                        <p:cTn id="19" dur="500"/>
                                        <p:tgtEl>
                                          <p:spTgt spid="41"/>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22" presetClass="entr" presetSubtype="2"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right)">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up)">
                                      <p:cBhvr>
                                        <p:cTn id="30" dur="500"/>
                                        <p:tgtEl>
                                          <p:spTgt spid="29"/>
                                        </p:tgtEl>
                                      </p:cBhvr>
                                    </p:animEffect>
                                  </p:childTnLst>
                                </p:cTn>
                              </p:par>
                            </p:childTnLst>
                          </p:cTn>
                        </p:par>
                        <p:par>
                          <p:cTn id="31" fill="hold">
                            <p:stCondLst>
                              <p:cond delay="500"/>
                            </p:stCondLst>
                            <p:childTnLst>
                              <p:par>
                                <p:cTn id="32" presetID="1" presetClass="entr" presetSubtype="0"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par>
                          <p:cTn id="39" fill="hold">
                            <p:stCondLst>
                              <p:cond delay="500"/>
                            </p:stCondLst>
                            <p:childTnLst>
                              <p:par>
                                <p:cTn id="40" presetID="1" presetClass="entr" presetSubtype="0" fill="hold" nodeType="afterEffect">
                                  <p:stCondLst>
                                    <p:cond delay="0"/>
                                  </p:stCondLst>
                                  <p:childTnLst>
                                    <p:set>
                                      <p:cBhvr>
                                        <p:cTn id="41" dur="1" fill="hold">
                                          <p:stCondLst>
                                            <p:cond delay="0"/>
                                          </p:stCondLst>
                                        </p:cTn>
                                        <p:tgtEl>
                                          <p:spTgt spid="4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up)">
                                      <p:cBhvr>
                                        <p:cTn id="46" dur="500"/>
                                        <p:tgtEl>
                                          <p:spTgt spid="18"/>
                                        </p:tgtEl>
                                      </p:cBhvr>
                                    </p:animEffect>
                                  </p:childTnLst>
                                </p:cTn>
                              </p:par>
                            </p:childTnLst>
                          </p:cTn>
                        </p:par>
                        <p:par>
                          <p:cTn id="47" fill="hold">
                            <p:stCondLst>
                              <p:cond delay="500"/>
                            </p:stCondLst>
                            <p:childTnLst>
                              <p:par>
                                <p:cTn id="48" presetID="1" presetClass="entr" presetSubtype="0" fill="hold" nodeType="afterEffect">
                                  <p:stCondLst>
                                    <p:cond delay="0"/>
                                  </p:stCondLst>
                                  <p:childTnLst>
                                    <p:set>
                                      <p:cBhvr>
                                        <p:cTn id="49" dur="1" fill="hold">
                                          <p:stCondLst>
                                            <p:cond delay="0"/>
                                          </p:stCondLst>
                                        </p:cTn>
                                        <p:tgtEl>
                                          <p:spTgt spid="32"/>
                                        </p:tgtEl>
                                        <p:attrNameLst>
                                          <p:attrName>style.visibility</p:attrName>
                                        </p:attrNameLst>
                                      </p:cBhvr>
                                      <p:to>
                                        <p:strVal val="visible"/>
                                      </p:to>
                                    </p:set>
                                  </p:childTnLst>
                                </p:cTn>
                              </p:par>
                              <p:par>
                                <p:cTn id="50" presetID="10" presetClass="entr" presetSubtype="0" fill="hold" nodeType="withEffect">
                                  <p:stCondLst>
                                    <p:cond delay="100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EC819FE-71DD-4432-ACCA-09AB45CF9924}"/>
              </a:ext>
            </a:extLst>
          </p:cNvPr>
          <p:cNvSpPr>
            <a:spLocks noGrp="1"/>
          </p:cNvSpPr>
          <p:nvPr>
            <p:ph idx="4294967295"/>
          </p:nvPr>
        </p:nvSpPr>
        <p:spPr>
          <a:xfrm>
            <a:off x="332509" y="2050473"/>
            <a:ext cx="6788727" cy="4336472"/>
          </a:xfrm>
          <a:prstGeom prst="rect">
            <a:avLst/>
          </a:prstGeom>
        </p:spPr>
        <p:txBody>
          <a:bodyPr/>
          <a:lstStyle/>
          <a:p>
            <a:pPr marL="285750" indent="-285750" algn="just">
              <a:buFont typeface="Arial" pitchFamily="34" charset="0"/>
              <a:buChar char="•"/>
            </a:pPr>
            <a:r>
              <a:rPr lang="en-US" b="1" dirty="0">
                <a:solidFill>
                  <a:schemeClr val="bg1"/>
                </a:solidFill>
              </a:rPr>
              <a:t>We solve a 4-class classification problem, i.e.,</a:t>
            </a:r>
          </a:p>
          <a:p>
            <a:pPr marL="1067076" lvl="1" indent="-285750" algn="just">
              <a:buFont typeface="Arial" pitchFamily="34" charset="0"/>
              <a:buChar char="•"/>
            </a:pPr>
            <a:r>
              <a:rPr lang="en-US" b="1" i="1" dirty="0">
                <a:solidFill>
                  <a:schemeClr val="bg1"/>
                </a:solidFill>
              </a:rPr>
              <a:t>1</a:t>
            </a:r>
            <a:r>
              <a:rPr lang="en-US" b="1" i="1" baseline="30000" dirty="0">
                <a:solidFill>
                  <a:schemeClr val="bg1"/>
                </a:solidFill>
              </a:rPr>
              <a:t>st</a:t>
            </a:r>
            <a:r>
              <a:rPr lang="en-US" b="1" i="1" dirty="0">
                <a:solidFill>
                  <a:schemeClr val="bg1"/>
                </a:solidFill>
              </a:rPr>
              <a:t> class (“Events”): </a:t>
            </a:r>
            <a:r>
              <a:rPr lang="en-US" dirty="0">
                <a:solidFill>
                  <a:schemeClr val="bg1"/>
                </a:solidFill>
              </a:rPr>
              <a:t>existence of Pc3 (22 - 100 </a:t>
            </a:r>
            <a:r>
              <a:rPr lang="en-US" dirty="0" err="1">
                <a:solidFill>
                  <a:schemeClr val="bg1"/>
                </a:solidFill>
              </a:rPr>
              <a:t>mHz</a:t>
            </a:r>
            <a:r>
              <a:rPr lang="en-US" dirty="0">
                <a:solidFill>
                  <a:schemeClr val="bg1"/>
                </a:solidFill>
              </a:rPr>
              <a:t>) ULF wave events</a:t>
            </a:r>
          </a:p>
          <a:p>
            <a:pPr marL="1067076" lvl="1" indent="-285750" algn="just">
              <a:buFont typeface="Arial" pitchFamily="34" charset="0"/>
              <a:buChar char="•"/>
            </a:pPr>
            <a:r>
              <a:rPr lang="en-US" b="1" i="1" dirty="0">
                <a:solidFill>
                  <a:schemeClr val="bg1"/>
                </a:solidFill>
              </a:rPr>
              <a:t>2</a:t>
            </a:r>
            <a:r>
              <a:rPr lang="en-US" b="1" i="1" baseline="30000" dirty="0">
                <a:solidFill>
                  <a:schemeClr val="bg1"/>
                </a:solidFill>
              </a:rPr>
              <a:t>nd</a:t>
            </a:r>
            <a:r>
              <a:rPr lang="en-US" b="1" i="1" dirty="0">
                <a:solidFill>
                  <a:schemeClr val="bg1"/>
                </a:solidFill>
              </a:rPr>
              <a:t> class (“Background”): </a:t>
            </a:r>
            <a:r>
              <a:rPr lang="en-US" dirty="0">
                <a:solidFill>
                  <a:schemeClr val="bg1"/>
                </a:solidFill>
              </a:rPr>
              <a:t>background noise without significant wave activity </a:t>
            </a:r>
            <a:r>
              <a:rPr lang="en-US" i="1" dirty="0">
                <a:solidFill>
                  <a:schemeClr val="bg1"/>
                </a:solidFill>
              </a:rPr>
              <a:t>(non-ULF signals)</a:t>
            </a:r>
          </a:p>
          <a:p>
            <a:pPr marL="1067076" lvl="1" indent="-285750" algn="just">
              <a:buFont typeface="Arial" pitchFamily="34" charset="0"/>
              <a:buChar char="•"/>
            </a:pPr>
            <a:r>
              <a:rPr lang="en-US" b="1" i="1" dirty="0">
                <a:solidFill>
                  <a:schemeClr val="bg1"/>
                </a:solidFill>
              </a:rPr>
              <a:t>3</a:t>
            </a:r>
            <a:r>
              <a:rPr lang="en-US" b="1" i="1" baseline="30000" dirty="0">
                <a:solidFill>
                  <a:schemeClr val="bg1"/>
                </a:solidFill>
              </a:rPr>
              <a:t>rd</a:t>
            </a:r>
            <a:r>
              <a:rPr lang="en-US" b="1" i="1" dirty="0">
                <a:solidFill>
                  <a:schemeClr val="bg1"/>
                </a:solidFill>
              </a:rPr>
              <a:t> class (“False Positives”): </a:t>
            </a:r>
            <a:r>
              <a:rPr lang="en-US" dirty="0">
                <a:solidFill>
                  <a:schemeClr val="bg1"/>
                </a:solidFill>
              </a:rPr>
              <a:t>artificial signals due to spikes, discontinuities, etc. </a:t>
            </a:r>
            <a:r>
              <a:rPr lang="en-US" i="1" dirty="0">
                <a:solidFill>
                  <a:schemeClr val="bg1"/>
                </a:solidFill>
              </a:rPr>
              <a:t>(non-ULF signals)</a:t>
            </a:r>
          </a:p>
          <a:p>
            <a:pPr marL="1067076" lvl="1" indent="-285750" algn="just">
              <a:buFont typeface="Arial" pitchFamily="34" charset="0"/>
              <a:buChar char="•"/>
            </a:pPr>
            <a:r>
              <a:rPr lang="en-US" b="1" i="1" dirty="0">
                <a:solidFill>
                  <a:schemeClr val="bg1"/>
                </a:solidFill>
              </a:rPr>
              <a:t>4</a:t>
            </a:r>
            <a:r>
              <a:rPr lang="en-US" b="1" i="1" baseline="30000" dirty="0">
                <a:solidFill>
                  <a:schemeClr val="bg1"/>
                </a:solidFill>
              </a:rPr>
              <a:t>th</a:t>
            </a:r>
            <a:r>
              <a:rPr lang="en-US" b="1" i="1" dirty="0">
                <a:solidFill>
                  <a:schemeClr val="bg1"/>
                </a:solidFill>
              </a:rPr>
              <a:t> class (“Plasma Instabilities”): </a:t>
            </a:r>
            <a:r>
              <a:rPr lang="en-US" dirty="0">
                <a:solidFill>
                  <a:schemeClr val="bg1"/>
                </a:solidFill>
              </a:rPr>
              <a:t>attributed primarily to Equatorial Spread-F events (ESF, “plasma bubbles”, for details see </a:t>
            </a:r>
            <a:r>
              <a:rPr lang="en-US" dirty="0" err="1">
                <a:solidFill>
                  <a:schemeClr val="bg1"/>
                </a:solidFill>
              </a:rPr>
              <a:t>Stolle</a:t>
            </a:r>
            <a:r>
              <a:rPr lang="en-US" dirty="0">
                <a:solidFill>
                  <a:schemeClr val="bg1"/>
                </a:solidFill>
              </a:rPr>
              <a:t> et al, JGR 2006), which are post-sunset,  equatorial-confined </a:t>
            </a:r>
            <a:r>
              <a:rPr lang="en-US" dirty="0" err="1">
                <a:solidFill>
                  <a:schemeClr val="bg1"/>
                </a:solidFill>
              </a:rPr>
              <a:t>ionospheric</a:t>
            </a:r>
            <a:r>
              <a:rPr lang="en-US" dirty="0">
                <a:solidFill>
                  <a:schemeClr val="bg1"/>
                </a:solidFill>
              </a:rPr>
              <a:t> anomalies </a:t>
            </a:r>
            <a:r>
              <a:rPr lang="en-US" i="1" dirty="0">
                <a:solidFill>
                  <a:schemeClr val="bg1"/>
                </a:solidFill>
              </a:rPr>
              <a:t>(non-ULF signals)</a:t>
            </a:r>
          </a:p>
          <a:p>
            <a:pPr marL="1067076" lvl="1" indent="-285750" algn="just">
              <a:buFont typeface="Arial" pitchFamily="34" charset="0"/>
              <a:buChar char="•"/>
            </a:pPr>
            <a:endParaRPr lang="en-US" dirty="0">
              <a:solidFill>
                <a:schemeClr val="bg1"/>
              </a:solidFill>
            </a:endParaRPr>
          </a:p>
        </p:txBody>
      </p:sp>
      <p:sp>
        <p:nvSpPr>
          <p:cNvPr id="5" name="TextBox 4">
            <a:extLst>
              <a:ext uri="{FF2B5EF4-FFF2-40B4-BE49-F238E27FC236}">
                <a16:creationId xmlns:a16="http://schemas.microsoft.com/office/drawing/2014/main" id="{B6128B06-5CA4-DB45-8267-1A47ABCBD238}"/>
              </a:ext>
            </a:extLst>
          </p:cNvPr>
          <p:cNvSpPr txBox="1"/>
          <p:nvPr/>
        </p:nvSpPr>
        <p:spPr>
          <a:xfrm>
            <a:off x="219600" y="950861"/>
            <a:ext cx="11764800" cy="461665"/>
          </a:xfrm>
          <a:prstGeom prst="rect">
            <a:avLst/>
          </a:prstGeom>
          <a:noFill/>
        </p:spPr>
        <p:txBody>
          <a:bodyPr wrap="square" rtlCol="0">
            <a:spAutoFit/>
          </a:bodyPr>
          <a:lstStyle/>
          <a:p>
            <a:r>
              <a:rPr lang="en-GB" sz="2400" dirty="0">
                <a:solidFill>
                  <a:schemeClr val="bg1"/>
                </a:solidFill>
              </a:rPr>
              <a:t>The 4 classes</a:t>
            </a:r>
          </a:p>
        </p:txBody>
      </p:sp>
      <p:grpSp>
        <p:nvGrpSpPr>
          <p:cNvPr id="7" name="Group 6">
            <a:extLst>
              <a:ext uri="{FF2B5EF4-FFF2-40B4-BE49-F238E27FC236}">
                <a16:creationId xmlns:a16="http://schemas.microsoft.com/office/drawing/2014/main" id="{A47358F5-A349-4D5D-AA3A-9766F139FDEA}"/>
              </a:ext>
            </a:extLst>
          </p:cNvPr>
          <p:cNvGrpSpPr>
            <a:grpSpLocks noChangeAspect="1"/>
          </p:cNvGrpSpPr>
          <p:nvPr/>
        </p:nvGrpSpPr>
        <p:grpSpPr>
          <a:xfrm>
            <a:off x="7689443" y="2493842"/>
            <a:ext cx="3367361" cy="2585353"/>
            <a:chOff x="20467478" y="10904601"/>
            <a:chExt cx="9590279" cy="7342676"/>
          </a:xfrm>
        </p:grpSpPr>
        <p:pic>
          <p:nvPicPr>
            <p:cNvPr id="8" name="Picture 7">
              <a:extLst>
                <a:ext uri="{FF2B5EF4-FFF2-40B4-BE49-F238E27FC236}">
                  <a16:creationId xmlns:a16="http://schemas.microsoft.com/office/drawing/2014/main" id="{98897B64-74E7-47EE-802A-37110ECC0493}"/>
                </a:ext>
              </a:extLst>
            </p:cNvPr>
            <p:cNvPicPr>
              <a:picLocks noChangeAspect="1"/>
            </p:cNvPicPr>
            <p:nvPr/>
          </p:nvPicPr>
          <p:blipFill rotWithShape="1">
            <a:blip r:embed="rId2">
              <a:extLst>
                <a:ext uri="{28A0092B-C50C-407E-A947-70E740481C1C}">
                  <a14:useLocalDpi xmlns:a14="http://schemas.microsoft.com/office/drawing/2010/main" val="0"/>
                </a:ext>
              </a:extLst>
            </a:blip>
            <a:srcRect l="6077" t="5911" b="5218"/>
            <a:stretch/>
          </p:blipFill>
          <p:spPr>
            <a:xfrm>
              <a:off x="25338994" y="14619613"/>
              <a:ext cx="4554903" cy="3622566"/>
            </a:xfrm>
            <a:prstGeom prst="rect">
              <a:avLst/>
            </a:prstGeom>
          </p:spPr>
        </p:pic>
        <p:pic>
          <p:nvPicPr>
            <p:cNvPr id="9" name="Picture 8">
              <a:extLst>
                <a:ext uri="{FF2B5EF4-FFF2-40B4-BE49-F238E27FC236}">
                  <a16:creationId xmlns:a16="http://schemas.microsoft.com/office/drawing/2014/main" id="{E8136FE3-F02D-4F9A-AB3E-80095CF4628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441" t="5195" b="5215"/>
            <a:stretch/>
          </p:blipFill>
          <p:spPr>
            <a:xfrm>
              <a:off x="20626754" y="14621489"/>
              <a:ext cx="4558665" cy="3625788"/>
            </a:xfrm>
            <a:prstGeom prst="rect">
              <a:avLst/>
            </a:prstGeom>
          </p:spPr>
        </p:pic>
        <p:pic>
          <p:nvPicPr>
            <p:cNvPr id="10" name="Picture 9">
              <a:extLst>
                <a:ext uri="{FF2B5EF4-FFF2-40B4-BE49-F238E27FC236}">
                  <a16:creationId xmlns:a16="http://schemas.microsoft.com/office/drawing/2014/main" id="{561DAC7A-703D-4148-AE2E-15E95B0CF54F}"/>
                </a:ext>
              </a:extLst>
            </p:cNvPr>
            <p:cNvPicPr>
              <a:picLocks noChangeAspect="1"/>
            </p:cNvPicPr>
            <p:nvPr/>
          </p:nvPicPr>
          <p:blipFill rotWithShape="1">
            <a:blip r:embed="rId4">
              <a:extLst>
                <a:ext uri="{28A0092B-C50C-407E-A947-70E740481C1C}">
                  <a14:useLocalDpi xmlns:a14="http://schemas.microsoft.com/office/drawing/2010/main" val="0"/>
                </a:ext>
              </a:extLst>
            </a:blip>
            <a:srcRect l="6077" t="5977" b="5152"/>
            <a:stretch/>
          </p:blipFill>
          <p:spPr>
            <a:xfrm>
              <a:off x="25334942" y="10904603"/>
              <a:ext cx="4558955" cy="3625789"/>
            </a:xfrm>
            <a:prstGeom prst="rect">
              <a:avLst/>
            </a:prstGeom>
          </p:spPr>
        </p:pic>
        <p:pic>
          <p:nvPicPr>
            <p:cNvPr id="11" name="Picture 10">
              <a:extLst>
                <a:ext uri="{FF2B5EF4-FFF2-40B4-BE49-F238E27FC236}">
                  <a16:creationId xmlns:a16="http://schemas.microsoft.com/office/drawing/2014/main" id="{F73EE414-AF01-46F3-B921-3234FDEE3746}"/>
                </a:ext>
              </a:extLst>
            </p:cNvPr>
            <p:cNvPicPr>
              <a:picLocks noChangeAspect="1"/>
            </p:cNvPicPr>
            <p:nvPr/>
          </p:nvPicPr>
          <p:blipFill rotWithShape="1">
            <a:blip r:embed="rId5">
              <a:extLst>
                <a:ext uri="{28A0092B-C50C-407E-A947-70E740481C1C}">
                  <a14:useLocalDpi xmlns:a14="http://schemas.microsoft.com/office/drawing/2010/main" val="0"/>
                </a:ext>
              </a:extLst>
            </a:blip>
            <a:srcRect l="6077" t="5977" b="5147"/>
            <a:stretch/>
          </p:blipFill>
          <p:spPr>
            <a:xfrm>
              <a:off x="20626754" y="10904603"/>
              <a:ext cx="4558666" cy="3625789"/>
            </a:xfrm>
            <a:prstGeom prst="rect">
              <a:avLst/>
            </a:prstGeom>
          </p:spPr>
        </p:pic>
        <p:sp>
          <p:nvSpPr>
            <p:cNvPr id="12" name="TextBox 11">
              <a:extLst>
                <a:ext uri="{FF2B5EF4-FFF2-40B4-BE49-F238E27FC236}">
                  <a16:creationId xmlns:a16="http://schemas.microsoft.com/office/drawing/2014/main" id="{FA565AA8-4BBF-4CBE-AE1D-644ADFFB2CB6}"/>
                </a:ext>
              </a:extLst>
            </p:cNvPr>
            <p:cNvSpPr txBox="1"/>
            <p:nvPr/>
          </p:nvSpPr>
          <p:spPr>
            <a:xfrm>
              <a:off x="20467478" y="10904604"/>
              <a:ext cx="1375088" cy="590029"/>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750" b="0" i="0" u="none" strike="noStrike" kern="1200" cap="none" spc="0" normalizeH="0" baseline="0" noProof="0" dirty="0">
                  <a:ln>
                    <a:noFill/>
                  </a:ln>
                  <a:solidFill>
                    <a:schemeClr val="bg1"/>
                  </a:solidFill>
                  <a:effectLst/>
                  <a:uLnTx/>
                  <a:uFillTx/>
                  <a:latin typeface="Calibri"/>
                  <a:ea typeface="+mn-ea"/>
                  <a:cs typeface="+mn-cs"/>
                </a:rPr>
                <a:t>“</a:t>
              </a:r>
              <a:r>
                <a:rPr kumimoji="0" lang="en-US" sz="750" b="0" i="1" u="none" strike="noStrike" kern="1200" cap="none" spc="0" normalizeH="0" baseline="0" noProof="0" dirty="0">
                  <a:ln>
                    <a:noFill/>
                  </a:ln>
                  <a:solidFill>
                    <a:schemeClr val="bg1"/>
                  </a:solidFill>
                  <a:effectLst/>
                  <a:uLnTx/>
                  <a:uFillTx/>
                  <a:latin typeface="Calibri"/>
                  <a:ea typeface="+mn-ea"/>
                  <a:cs typeface="+mn-cs"/>
                </a:rPr>
                <a:t>Event</a:t>
              </a:r>
              <a:r>
                <a:rPr kumimoji="0" lang="en-US" sz="750" b="0" i="0" u="none" strike="noStrike" kern="1200" cap="none" spc="0" normalizeH="0" baseline="0" noProof="0" dirty="0">
                  <a:ln>
                    <a:noFill/>
                  </a:ln>
                  <a:solidFill>
                    <a:schemeClr val="bg1"/>
                  </a:solidFill>
                  <a:effectLst/>
                  <a:uLnTx/>
                  <a:uFillTx/>
                  <a:latin typeface="Calibri"/>
                  <a:ea typeface="+mn-ea"/>
                  <a:cs typeface="+mn-cs"/>
                </a:rPr>
                <a:t>”</a:t>
              </a:r>
            </a:p>
          </p:txBody>
        </p:sp>
        <p:sp>
          <p:nvSpPr>
            <p:cNvPr id="13" name="TextBox 12">
              <a:extLst>
                <a:ext uri="{FF2B5EF4-FFF2-40B4-BE49-F238E27FC236}">
                  <a16:creationId xmlns:a16="http://schemas.microsoft.com/office/drawing/2014/main" id="{ACAA1B6C-2585-4295-8C18-0B20FB0287A9}"/>
                </a:ext>
              </a:extLst>
            </p:cNvPr>
            <p:cNvSpPr txBox="1"/>
            <p:nvPr/>
          </p:nvSpPr>
          <p:spPr>
            <a:xfrm>
              <a:off x="27970470" y="10904601"/>
              <a:ext cx="2087287" cy="590029"/>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750" b="0" i="0" u="none" strike="noStrike" kern="1200" cap="none" spc="0" normalizeH="0" baseline="0" noProof="0" dirty="0">
                  <a:ln>
                    <a:noFill/>
                  </a:ln>
                  <a:solidFill>
                    <a:schemeClr val="bg1"/>
                  </a:solidFill>
                  <a:effectLst/>
                  <a:uLnTx/>
                  <a:uFillTx/>
                  <a:latin typeface="Calibri"/>
                  <a:ea typeface="+mn-ea"/>
                  <a:cs typeface="+mn-cs"/>
                </a:rPr>
                <a:t>“</a:t>
              </a:r>
              <a:r>
                <a:rPr kumimoji="0" lang="en-US" sz="750" b="0" i="1" u="none" strike="noStrike" kern="1200" cap="none" spc="0" normalizeH="0" baseline="0" noProof="0" dirty="0">
                  <a:ln>
                    <a:noFill/>
                  </a:ln>
                  <a:solidFill>
                    <a:schemeClr val="bg1"/>
                  </a:solidFill>
                  <a:effectLst/>
                  <a:uLnTx/>
                  <a:uFillTx/>
                  <a:latin typeface="Calibri"/>
                  <a:ea typeface="+mn-ea"/>
                  <a:cs typeface="+mn-cs"/>
                </a:rPr>
                <a:t>Background</a:t>
              </a:r>
              <a:r>
                <a:rPr kumimoji="0" lang="en-US" sz="750" b="0" i="0" u="none" strike="noStrike" kern="1200" cap="none" spc="0" normalizeH="0" baseline="0" noProof="0" dirty="0">
                  <a:ln>
                    <a:noFill/>
                  </a:ln>
                  <a:solidFill>
                    <a:schemeClr val="bg1"/>
                  </a:solidFill>
                  <a:effectLst/>
                  <a:uLnTx/>
                  <a:uFillTx/>
                  <a:latin typeface="Calibri"/>
                  <a:ea typeface="+mn-ea"/>
                  <a:cs typeface="+mn-cs"/>
                </a:rPr>
                <a:t>”</a:t>
              </a:r>
            </a:p>
          </p:txBody>
        </p:sp>
        <p:sp>
          <p:nvSpPr>
            <p:cNvPr id="14" name="TextBox 13">
              <a:extLst>
                <a:ext uri="{FF2B5EF4-FFF2-40B4-BE49-F238E27FC236}">
                  <a16:creationId xmlns:a16="http://schemas.microsoft.com/office/drawing/2014/main" id="{67F00F10-FC32-4DCD-82DF-18381B65BF3D}"/>
                </a:ext>
              </a:extLst>
            </p:cNvPr>
            <p:cNvSpPr txBox="1"/>
            <p:nvPr/>
          </p:nvSpPr>
          <p:spPr>
            <a:xfrm>
              <a:off x="26952594" y="14619613"/>
              <a:ext cx="2899921" cy="590029"/>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750" b="0" i="0" u="none" strike="noStrike" kern="1200" cap="none" spc="0" normalizeH="0" baseline="0" noProof="0" dirty="0">
                  <a:ln>
                    <a:noFill/>
                  </a:ln>
                  <a:solidFill>
                    <a:schemeClr val="bg1"/>
                  </a:solidFill>
                  <a:effectLst/>
                  <a:uLnTx/>
                  <a:uFillTx/>
                  <a:latin typeface="Calibri"/>
                  <a:ea typeface="+mn-ea"/>
                  <a:cs typeface="+mn-cs"/>
                </a:rPr>
                <a:t>“</a:t>
              </a:r>
              <a:r>
                <a:rPr kumimoji="0" lang="en-US" sz="750" b="0" i="1" u="none" strike="noStrike" kern="1200" cap="none" spc="0" normalizeH="0" baseline="0" noProof="0" dirty="0">
                  <a:ln>
                    <a:noFill/>
                  </a:ln>
                  <a:solidFill>
                    <a:schemeClr val="bg1"/>
                  </a:solidFill>
                  <a:effectLst/>
                  <a:uLnTx/>
                  <a:uFillTx/>
                  <a:latin typeface="Calibri"/>
                  <a:ea typeface="+mn-ea"/>
                  <a:cs typeface="+mn-cs"/>
                </a:rPr>
                <a:t>Plasma Instabilities</a:t>
              </a:r>
              <a:r>
                <a:rPr kumimoji="0" lang="en-US" sz="750" b="0" i="0" u="none" strike="noStrike" kern="1200" cap="none" spc="0" normalizeH="0" baseline="0" noProof="0" dirty="0">
                  <a:ln>
                    <a:noFill/>
                  </a:ln>
                  <a:solidFill>
                    <a:schemeClr val="bg1"/>
                  </a:solidFill>
                  <a:effectLst/>
                  <a:uLnTx/>
                  <a:uFillTx/>
                  <a:latin typeface="Calibri"/>
                  <a:ea typeface="+mn-ea"/>
                  <a:cs typeface="+mn-cs"/>
                </a:rPr>
                <a:t>”</a:t>
              </a:r>
            </a:p>
          </p:txBody>
        </p:sp>
        <p:sp>
          <p:nvSpPr>
            <p:cNvPr id="15" name="TextBox 14">
              <a:extLst>
                <a:ext uri="{FF2B5EF4-FFF2-40B4-BE49-F238E27FC236}">
                  <a16:creationId xmlns:a16="http://schemas.microsoft.com/office/drawing/2014/main" id="{517ABC73-8FED-496E-BBBC-8327961BD810}"/>
                </a:ext>
              </a:extLst>
            </p:cNvPr>
            <p:cNvSpPr txBox="1"/>
            <p:nvPr/>
          </p:nvSpPr>
          <p:spPr>
            <a:xfrm>
              <a:off x="20473180" y="14655421"/>
              <a:ext cx="2251640" cy="590029"/>
            </a:xfrm>
            <a:prstGeom prst="rect">
              <a:avLst/>
            </a:prstGeom>
            <a:noFill/>
          </p:spPr>
          <p:txBody>
            <a:bodyPr wrap="none" rtlCol="0">
              <a:spAutoFit/>
            </a:bodyPr>
            <a:lstStyle/>
            <a:p>
              <a:pPr marL="0" marR="0" lvl="0" indent="0" algn="l" defTabSz="685800" rtl="0" eaLnBrk="1" fontAlgn="base" latinLnBrk="0" hangingPunct="1">
                <a:lnSpc>
                  <a:spcPct val="100000"/>
                </a:lnSpc>
                <a:spcBef>
                  <a:spcPct val="0"/>
                </a:spcBef>
                <a:spcAft>
                  <a:spcPct val="0"/>
                </a:spcAft>
                <a:buClrTx/>
                <a:buSzTx/>
                <a:buFontTx/>
                <a:buNone/>
                <a:tabLst/>
                <a:defRPr/>
              </a:pPr>
              <a:r>
                <a:rPr kumimoji="0" lang="en-US" sz="750" b="0" i="0" u="none" strike="noStrike" kern="1200" cap="none" spc="0" normalizeH="0" baseline="0" noProof="0" dirty="0">
                  <a:ln>
                    <a:noFill/>
                  </a:ln>
                  <a:solidFill>
                    <a:schemeClr val="bg1"/>
                  </a:solidFill>
                  <a:effectLst/>
                  <a:uLnTx/>
                  <a:uFillTx/>
                  <a:latin typeface="Calibri"/>
                  <a:ea typeface="+mn-ea"/>
                  <a:cs typeface="+mn-cs"/>
                </a:rPr>
                <a:t>“</a:t>
              </a:r>
              <a:r>
                <a:rPr kumimoji="0" lang="en-US" sz="750" b="0" i="1" u="none" strike="noStrike" kern="1200" cap="none" spc="0" normalizeH="0" baseline="0" noProof="0" dirty="0">
                  <a:ln>
                    <a:noFill/>
                  </a:ln>
                  <a:solidFill>
                    <a:schemeClr val="bg1"/>
                  </a:solidFill>
                  <a:effectLst/>
                  <a:uLnTx/>
                  <a:uFillTx/>
                  <a:latin typeface="Calibri"/>
                  <a:ea typeface="+mn-ea"/>
                  <a:cs typeface="+mn-cs"/>
                </a:rPr>
                <a:t>False Positive</a:t>
              </a:r>
              <a:r>
                <a:rPr kumimoji="0" lang="en-US" sz="750" b="0" i="0" u="none" strike="noStrike" kern="1200" cap="none" spc="0" normalizeH="0" baseline="0" noProof="0" dirty="0">
                  <a:ln>
                    <a:noFill/>
                  </a:ln>
                  <a:solidFill>
                    <a:schemeClr val="bg1"/>
                  </a:solidFill>
                  <a:effectLst/>
                  <a:uLnTx/>
                  <a:uFillTx/>
                  <a:latin typeface="Calibri"/>
                  <a:ea typeface="+mn-ea"/>
                  <a:cs typeface="+mn-cs"/>
                </a:rPr>
                <a:t>”</a:t>
              </a:r>
            </a:p>
          </p:txBody>
        </p:sp>
      </p:grpSp>
      <p:sp>
        <p:nvSpPr>
          <p:cNvPr id="2" name="Rectangle 1"/>
          <p:cNvSpPr/>
          <p:nvPr/>
        </p:nvSpPr>
        <p:spPr>
          <a:xfrm>
            <a:off x="219600" y="1540317"/>
            <a:ext cx="11764800" cy="369332"/>
          </a:xfrm>
          <a:prstGeom prst="rect">
            <a:avLst/>
          </a:prstGeom>
        </p:spPr>
        <p:txBody>
          <a:bodyPr wrap="square">
            <a:spAutoFit/>
          </a:bodyPr>
          <a:lstStyle/>
          <a:p>
            <a:pPr marL="285750" indent="-285750" algn="just">
              <a:buFont typeface="Arial" pitchFamily="34" charset="0"/>
              <a:buChar char="•"/>
            </a:pPr>
            <a:r>
              <a:rPr lang="en-US" u="sng" dirty="0">
                <a:solidFill>
                  <a:schemeClr val="bg1"/>
                </a:solidFill>
                <a:latin typeface="+mn-lt"/>
              </a:rPr>
              <a:t>The classification problem</a:t>
            </a:r>
            <a:r>
              <a:rPr lang="en-US" dirty="0">
                <a:solidFill>
                  <a:schemeClr val="bg1"/>
                </a:solidFill>
                <a:latin typeface="+mn-lt"/>
              </a:rPr>
              <a:t>: existence or non-existence of ULF wave events in the Pc3 frequency range</a:t>
            </a:r>
          </a:p>
        </p:txBody>
      </p:sp>
      <p:sp>
        <p:nvSpPr>
          <p:cNvPr id="16" name="TextBox 15">
            <a:extLst>
              <a:ext uri="{FF2B5EF4-FFF2-40B4-BE49-F238E27FC236}">
                <a16:creationId xmlns:a16="http://schemas.microsoft.com/office/drawing/2014/main" id="{32824094-8363-42CD-8C5A-D11F663B8925}"/>
              </a:ext>
            </a:extLst>
          </p:cNvPr>
          <p:cNvSpPr txBox="1"/>
          <p:nvPr/>
        </p:nvSpPr>
        <p:spPr>
          <a:xfrm>
            <a:off x="3432385" y="6519446"/>
            <a:ext cx="5360566" cy="338554"/>
          </a:xfrm>
          <a:prstGeom prst="rect">
            <a:avLst/>
          </a:prstGeom>
          <a:noFill/>
        </p:spPr>
        <p:txBody>
          <a:bodyPr wrap="square" rtlCol="0">
            <a:spAutoFit/>
          </a:bodyPr>
          <a:lstStyle/>
          <a:p>
            <a:pPr algn="ctr"/>
            <a:r>
              <a:rPr lang="en-US" sz="800" b="1" dirty="0">
                <a:solidFill>
                  <a:schemeClr val="bg1"/>
                </a:solidFill>
              </a:rPr>
              <a:t>Machine Learning in </a:t>
            </a:r>
            <a:r>
              <a:rPr lang="en-US" sz="800" b="1" dirty="0" err="1">
                <a:solidFill>
                  <a:schemeClr val="bg1"/>
                </a:solidFill>
              </a:rPr>
              <a:t>Heliophysics</a:t>
            </a:r>
            <a:endParaRPr lang="en-US" sz="800" b="1" dirty="0">
              <a:solidFill>
                <a:schemeClr val="bg1"/>
              </a:solidFill>
            </a:endParaRPr>
          </a:p>
          <a:p>
            <a:pPr algn="ctr"/>
            <a:r>
              <a:rPr lang="en-US" sz="800" b="1" dirty="0">
                <a:solidFill>
                  <a:schemeClr val="bg1"/>
                </a:solidFill>
              </a:rPr>
              <a:t>21-25 March 2022, Boulder (CO), USA</a:t>
            </a:r>
          </a:p>
        </p:txBody>
      </p:sp>
      <p:pic>
        <p:nvPicPr>
          <p:cNvPr id="17" name="Picture 2" descr="https://www.astro.noa.gr/en/intranet/images/IAASARS_logo_EN.jpg">
            <a:extLst>
              <a:ext uri="{FF2B5EF4-FFF2-40B4-BE49-F238E27FC236}">
                <a16:creationId xmlns:a16="http://schemas.microsoft.com/office/drawing/2014/main" id="{73EF4149-DE93-4E7E-9727-754DAE490F6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134" t="16124" r="6773" b="2407"/>
          <a:stretch/>
        </p:blipFill>
        <p:spPr bwMode="auto">
          <a:xfrm>
            <a:off x="0" y="1"/>
            <a:ext cx="716607" cy="66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412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EC819FE-71DD-4432-ACCA-09AB45CF9924}"/>
              </a:ext>
            </a:extLst>
          </p:cNvPr>
          <p:cNvSpPr>
            <a:spLocks noGrp="1"/>
          </p:cNvSpPr>
          <p:nvPr>
            <p:ph idx="4294967295"/>
          </p:nvPr>
        </p:nvSpPr>
        <p:spPr>
          <a:xfrm>
            <a:off x="332509" y="1459617"/>
            <a:ext cx="11651891" cy="4927328"/>
          </a:xfrm>
          <a:prstGeom prst="rect">
            <a:avLst/>
          </a:prstGeom>
        </p:spPr>
        <p:txBody>
          <a:bodyPr/>
          <a:lstStyle/>
          <a:p>
            <a:pPr marL="285750" indent="-285750" algn="just">
              <a:buFont typeface="Arial" pitchFamily="34" charset="0"/>
              <a:buChar char="•"/>
            </a:pPr>
            <a:r>
              <a:rPr lang="en-US" sz="1600" i="1" dirty="0">
                <a:solidFill>
                  <a:schemeClr val="bg1"/>
                </a:solidFill>
              </a:rPr>
              <a:t>Data used: total magnitude, extracted from Swarm-C Vector Field Magnetometer (VFM) measurements, NEC frame, 1s sampling rate (low resolution (MAGX_LR_1B Product)), taken from February, March &amp; April of the year 2015.</a:t>
            </a:r>
          </a:p>
          <a:p>
            <a:pPr marL="285750" indent="-285750">
              <a:buFont typeface="Arial" pitchFamily="34" charset="0"/>
              <a:buChar char="•"/>
            </a:pPr>
            <a:r>
              <a:rPr lang="en-US" sz="1600" b="1" dirty="0">
                <a:solidFill>
                  <a:schemeClr val="bg1"/>
                </a:solidFill>
              </a:rPr>
              <a:t>Number of total samples: </a:t>
            </a:r>
            <a:r>
              <a:rPr lang="en-US" sz="1600" dirty="0">
                <a:solidFill>
                  <a:schemeClr val="bg1"/>
                </a:solidFill>
              </a:rPr>
              <a:t>2620 samples, manually annotated in 4 classes</a:t>
            </a:r>
          </a:p>
          <a:p>
            <a:pPr marL="285750" indent="-285750">
              <a:buFont typeface="Arial" pitchFamily="34" charset="0"/>
              <a:buChar char="•"/>
            </a:pPr>
            <a:r>
              <a:rPr lang="en-US" sz="1600" b="1" dirty="0">
                <a:solidFill>
                  <a:schemeClr val="bg1"/>
                </a:solidFill>
              </a:rPr>
              <a:t>Input: </a:t>
            </a:r>
            <a:r>
              <a:rPr lang="en-US" sz="1600" dirty="0">
                <a:solidFill>
                  <a:schemeClr val="bg1"/>
                </a:solidFill>
              </a:rPr>
              <a:t>pairs of wavelet images &amp; their annotation (class label)</a:t>
            </a:r>
          </a:p>
          <a:p>
            <a:pPr marL="285750" indent="-285750">
              <a:buFont typeface="Arial" pitchFamily="34" charset="0"/>
              <a:buChar char="•"/>
            </a:pPr>
            <a:r>
              <a:rPr lang="en-US" sz="1600" b="1" dirty="0">
                <a:solidFill>
                  <a:schemeClr val="bg1"/>
                </a:solidFill>
              </a:rPr>
              <a:t>Training / Test set split: </a:t>
            </a:r>
            <a:r>
              <a:rPr lang="en-US" sz="1600" dirty="0">
                <a:solidFill>
                  <a:schemeClr val="bg1"/>
                </a:solidFill>
              </a:rPr>
              <a:t>80% / 20% of total samples</a:t>
            </a:r>
          </a:p>
          <a:p>
            <a:pPr marL="285750" indent="-285750">
              <a:buFont typeface="Arial" pitchFamily="34" charset="0"/>
              <a:buChar char="•"/>
            </a:pPr>
            <a:r>
              <a:rPr lang="en-US" sz="1600" b="1" dirty="0">
                <a:solidFill>
                  <a:schemeClr val="bg1"/>
                </a:solidFill>
              </a:rPr>
              <a:t>Parameter initializer: </a:t>
            </a:r>
            <a:r>
              <a:rPr lang="en-US" sz="1600" dirty="0">
                <a:solidFill>
                  <a:schemeClr val="bg1"/>
                </a:solidFill>
              </a:rPr>
              <a:t>Xavier Initialization</a:t>
            </a:r>
          </a:p>
          <a:p>
            <a:pPr marL="285750" indent="-285750">
              <a:buFont typeface="Arial" pitchFamily="34" charset="0"/>
              <a:buChar char="•"/>
            </a:pPr>
            <a:r>
              <a:rPr lang="en-US" sz="1600" b="1" dirty="0">
                <a:solidFill>
                  <a:schemeClr val="bg1"/>
                </a:solidFill>
              </a:rPr>
              <a:t>Activation functions: </a:t>
            </a:r>
            <a:r>
              <a:rPr lang="en-US" sz="1600" dirty="0" err="1">
                <a:solidFill>
                  <a:schemeClr val="bg1"/>
                </a:solidFill>
              </a:rPr>
              <a:t>ReLU</a:t>
            </a:r>
            <a:r>
              <a:rPr lang="en-US" sz="1600" dirty="0">
                <a:solidFill>
                  <a:schemeClr val="bg1"/>
                </a:solidFill>
              </a:rPr>
              <a:t>, </a:t>
            </a:r>
            <a:r>
              <a:rPr lang="en-US" sz="1600" dirty="0" err="1">
                <a:solidFill>
                  <a:schemeClr val="bg1"/>
                </a:solidFill>
              </a:rPr>
              <a:t>Softmax</a:t>
            </a:r>
            <a:endParaRPr lang="en-US" sz="1600" dirty="0">
              <a:solidFill>
                <a:schemeClr val="bg1"/>
              </a:solidFill>
            </a:endParaRPr>
          </a:p>
          <a:p>
            <a:pPr marL="285750" indent="-285750">
              <a:buFont typeface="Arial" pitchFamily="34" charset="0"/>
              <a:buChar char="•"/>
            </a:pPr>
            <a:r>
              <a:rPr lang="en-US" sz="1600" b="1" dirty="0">
                <a:solidFill>
                  <a:schemeClr val="bg1"/>
                </a:solidFill>
              </a:rPr>
              <a:t>Cost function: </a:t>
            </a:r>
            <a:r>
              <a:rPr lang="en-US" sz="1600" dirty="0">
                <a:solidFill>
                  <a:schemeClr val="bg1"/>
                </a:solidFill>
              </a:rPr>
              <a:t>Cross-entropy (Log Loss)</a:t>
            </a:r>
          </a:p>
          <a:p>
            <a:pPr marL="285750" indent="-285750">
              <a:buFont typeface="Arial" pitchFamily="34" charset="0"/>
              <a:buChar char="•"/>
            </a:pPr>
            <a:r>
              <a:rPr lang="en-US" sz="1600" b="1" dirty="0">
                <a:solidFill>
                  <a:schemeClr val="bg1"/>
                </a:solidFill>
              </a:rPr>
              <a:t>Optimizer: </a:t>
            </a:r>
            <a:r>
              <a:rPr lang="en-US" sz="1600" dirty="0">
                <a:solidFill>
                  <a:schemeClr val="bg1"/>
                </a:solidFill>
              </a:rPr>
              <a:t>Adam Optimization (training for 100 epochs)</a:t>
            </a:r>
          </a:p>
          <a:p>
            <a:pPr marL="285750" indent="-285750">
              <a:buFont typeface="Arial" pitchFamily="34" charset="0"/>
              <a:buChar char="•"/>
            </a:pPr>
            <a:r>
              <a:rPr lang="en-US" sz="1600" b="1" dirty="0">
                <a:solidFill>
                  <a:schemeClr val="bg1"/>
                </a:solidFill>
              </a:rPr>
              <a:t>Extra: </a:t>
            </a:r>
            <a:r>
              <a:rPr lang="en-US" sz="1600" dirty="0">
                <a:solidFill>
                  <a:schemeClr val="bg1"/>
                </a:solidFill>
              </a:rPr>
              <a:t>Batch Normalization, Dropout Regularization</a:t>
            </a:r>
          </a:p>
          <a:p>
            <a:pPr marL="285750" indent="-285750">
              <a:buFont typeface="Arial" pitchFamily="34" charset="0"/>
              <a:buChar char="•"/>
            </a:pPr>
            <a:endParaRPr lang="en-US" sz="1600" dirty="0">
              <a:solidFill>
                <a:schemeClr val="bg1"/>
              </a:solidFill>
            </a:endParaRPr>
          </a:p>
          <a:p>
            <a:pPr marL="285750" indent="-285750">
              <a:buFont typeface="Arial" pitchFamily="34" charset="0"/>
              <a:buChar char="•"/>
            </a:pPr>
            <a:endParaRPr lang="en-US" sz="1600" b="1" dirty="0">
              <a:solidFill>
                <a:schemeClr val="bg1"/>
              </a:solidFill>
            </a:endParaRPr>
          </a:p>
        </p:txBody>
      </p:sp>
      <p:sp>
        <p:nvSpPr>
          <p:cNvPr id="5" name="TextBox 4">
            <a:extLst>
              <a:ext uri="{FF2B5EF4-FFF2-40B4-BE49-F238E27FC236}">
                <a16:creationId xmlns:a16="http://schemas.microsoft.com/office/drawing/2014/main" id="{B6128B06-5CA4-DB45-8267-1A47ABCBD238}"/>
              </a:ext>
            </a:extLst>
          </p:cNvPr>
          <p:cNvSpPr txBox="1"/>
          <p:nvPr/>
        </p:nvSpPr>
        <p:spPr>
          <a:xfrm>
            <a:off x="219600" y="950861"/>
            <a:ext cx="11764800" cy="461665"/>
          </a:xfrm>
          <a:prstGeom prst="rect">
            <a:avLst/>
          </a:prstGeom>
          <a:noFill/>
        </p:spPr>
        <p:txBody>
          <a:bodyPr wrap="square" rtlCol="0">
            <a:spAutoFit/>
          </a:bodyPr>
          <a:lstStyle/>
          <a:p>
            <a:r>
              <a:rPr lang="en-GB" sz="2400" dirty="0">
                <a:solidFill>
                  <a:schemeClr val="bg1"/>
                </a:solidFill>
              </a:rPr>
              <a:t>Training of the Network</a:t>
            </a:r>
          </a:p>
        </p:txBody>
      </p:sp>
      <p:grpSp>
        <p:nvGrpSpPr>
          <p:cNvPr id="2" name="Group 1"/>
          <p:cNvGrpSpPr/>
          <p:nvPr/>
        </p:nvGrpSpPr>
        <p:grpSpPr>
          <a:xfrm>
            <a:off x="969595" y="4849702"/>
            <a:ext cx="9842720" cy="1455168"/>
            <a:chOff x="219599" y="4868430"/>
            <a:chExt cx="9842720" cy="1455168"/>
          </a:xfrm>
          <a:solidFill>
            <a:schemeClr val="bg1"/>
          </a:solidFill>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600" y="4868430"/>
              <a:ext cx="9842719" cy="1455168"/>
            </a:xfrm>
            <a:prstGeom prst="rect">
              <a:avLst/>
            </a:prstGeom>
            <a:gr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9" name="Picture 238">
              <a:extLst>
                <a:ext uri="{FF2B5EF4-FFF2-40B4-BE49-F238E27FC236}">
                  <a16:creationId xmlns:a16="http://schemas.microsoft.com/office/drawing/2014/main" id="{EE85EB3C-5DB9-423D-AF70-DA078D9648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297" t="7821" r="9672" b="11234"/>
            <a:stretch/>
          </p:blipFill>
          <p:spPr>
            <a:xfrm>
              <a:off x="219599" y="5490500"/>
              <a:ext cx="954560" cy="753600"/>
            </a:xfrm>
            <a:prstGeom prst="rect">
              <a:avLst/>
            </a:prstGeom>
            <a:grpFill/>
          </p:spPr>
        </p:pic>
      </p:grpSp>
      <p:graphicFrame>
        <p:nvGraphicFramePr>
          <p:cNvPr id="240" name="Table 239">
            <a:extLst>
              <a:ext uri="{FF2B5EF4-FFF2-40B4-BE49-F238E27FC236}">
                <a16:creationId xmlns:a16="http://schemas.microsoft.com/office/drawing/2014/main" id="{F5EF03A9-911F-446F-9E6C-4B4F7A4CAB8A}"/>
              </a:ext>
            </a:extLst>
          </p:cNvPr>
          <p:cNvGraphicFramePr>
            <a:graphicFrameLocks noGrp="1"/>
          </p:cNvGraphicFramePr>
          <p:nvPr>
            <p:extLst>
              <p:ext uri="{D42A27DB-BD31-4B8C-83A1-F6EECF244321}">
                <p14:modId xmlns:p14="http://schemas.microsoft.com/office/powerpoint/2010/main" val="3897781943"/>
              </p:ext>
            </p:extLst>
          </p:nvPr>
        </p:nvGraphicFramePr>
        <p:xfrm>
          <a:off x="7668126" y="2381492"/>
          <a:ext cx="4187936" cy="2275704"/>
        </p:xfrm>
        <a:graphic>
          <a:graphicData uri="http://schemas.openxmlformats.org/drawingml/2006/table">
            <a:tbl>
              <a:tblPr firstRow="1" bandRow="1">
                <a:tableStyleId>{5C22544A-7EE6-4342-B048-85BDC9FD1C3A}</a:tableStyleId>
              </a:tblPr>
              <a:tblGrid>
                <a:gridCol w="1713800">
                  <a:extLst>
                    <a:ext uri="{9D8B030D-6E8A-4147-A177-3AD203B41FA5}">
                      <a16:colId xmlns:a16="http://schemas.microsoft.com/office/drawing/2014/main" val="20000"/>
                    </a:ext>
                  </a:extLst>
                </a:gridCol>
                <a:gridCol w="2474136">
                  <a:extLst>
                    <a:ext uri="{9D8B030D-6E8A-4147-A177-3AD203B41FA5}">
                      <a16:colId xmlns:a16="http://schemas.microsoft.com/office/drawing/2014/main" val="20001"/>
                    </a:ext>
                  </a:extLst>
                </a:gridCol>
              </a:tblGrid>
              <a:tr h="453768">
                <a:tc>
                  <a:txBody>
                    <a:bodyPr/>
                    <a:lstStyle/>
                    <a:p>
                      <a:r>
                        <a:rPr lang="en-US" sz="1400" i="1" dirty="0"/>
                        <a:t>Layers</a:t>
                      </a:r>
                      <a:endParaRPr lang="el-GR" sz="1400" b="1" i="1" dirty="0">
                        <a:latin typeface="+mn-lt"/>
                      </a:endParaRPr>
                    </a:p>
                  </a:txBody>
                  <a:tcPr anchor="ctr"/>
                </a:tc>
                <a:tc>
                  <a:txBody>
                    <a:bodyPr/>
                    <a:lstStyle/>
                    <a:p>
                      <a:r>
                        <a:rPr lang="en-US" sz="1400" i="1" dirty="0"/>
                        <a:t>Details</a:t>
                      </a:r>
                      <a:endParaRPr lang="el-GR" sz="1400" b="1" i="1" dirty="0">
                        <a:latin typeface="+mn-lt"/>
                      </a:endParaRPr>
                    </a:p>
                  </a:txBody>
                  <a:tcPr anchor="ctr"/>
                </a:tc>
                <a:extLst>
                  <a:ext uri="{0D108BD9-81ED-4DB2-BD59-A6C34878D82A}">
                    <a16:rowId xmlns:a16="http://schemas.microsoft.com/office/drawing/2014/main" val="10000"/>
                  </a:ext>
                </a:extLst>
              </a:tr>
              <a:tr h="453768">
                <a:tc>
                  <a:txBody>
                    <a:bodyPr/>
                    <a:lstStyle/>
                    <a:p>
                      <a:r>
                        <a:rPr lang="en-US" sz="1400" dirty="0"/>
                        <a:t>Conv1</a:t>
                      </a:r>
                      <a:endParaRPr lang="el-GR" sz="1400" dirty="0">
                        <a:latin typeface="+mj-lt"/>
                      </a:endParaRPr>
                    </a:p>
                  </a:txBody>
                  <a:tcPr anchor="ctr"/>
                </a:tc>
                <a:tc>
                  <a:txBody>
                    <a:bodyPr/>
                    <a:lstStyle/>
                    <a:p>
                      <a:r>
                        <a:rPr lang="en-US" sz="1400" dirty="0"/>
                        <a:t>8 filters, f = 4, s = 1</a:t>
                      </a:r>
                      <a:endParaRPr lang="el-GR" sz="1400" dirty="0">
                        <a:latin typeface="+mj-lt"/>
                      </a:endParaRPr>
                    </a:p>
                  </a:txBody>
                  <a:tcPr anchor="ctr"/>
                </a:tc>
                <a:extLst>
                  <a:ext uri="{0D108BD9-81ED-4DB2-BD59-A6C34878D82A}">
                    <a16:rowId xmlns:a16="http://schemas.microsoft.com/office/drawing/2014/main" val="10001"/>
                  </a:ext>
                </a:extLst>
              </a:tr>
              <a:tr h="266923">
                <a:tc>
                  <a:txBody>
                    <a:bodyPr/>
                    <a:lstStyle/>
                    <a:p>
                      <a:r>
                        <a:rPr lang="en-US" sz="1400" dirty="0"/>
                        <a:t>Pool1</a:t>
                      </a:r>
                      <a:endParaRPr lang="el-GR" sz="1400" dirty="0">
                        <a:latin typeface="+mj-lt"/>
                      </a:endParaRPr>
                    </a:p>
                  </a:txBody>
                  <a:tcPr anchor="ctr"/>
                </a:tc>
                <a:tc>
                  <a:txBody>
                    <a:bodyPr/>
                    <a:lstStyle/>
                    <a:p>
                      <a:r>
                        <a:rPr lang="en-US" sz="1400" dirty="0"/>
                        <a:t>f = 8, s = 4</a:t>
                      </a:r>
                      <a:endParaRPr lang="el-GR" sz="1400" dirty="0">
                        <a:latin typeface="+mj-lt"/>
                      </a:endParaRPr>
                    </a:p>
                  </a:txBody>
                  <a:tcPr/>
                </a:tc>
                <a:extLst>
                  <a:ext uri="{0D108BD9-81ED-4DB2-BD59-A6C34878D82A}">
                    <a16:rowId xmlns:a16="http://schemas.microsoft.com/office/drawing/2014/main" val="10002"/>
                  </a:ext>
                </a:extLst>
              </a:tr>
              <a:tr h="453768">
                <a:tc>
                  <a:txBody>
                    <a:bodyPr/>
                    <a:lstStyle/>
                    <a:p>
                      <a:r>
                        <a:rPr lang="en-US" sz="1400" dirty="0"/>
                        <a:t>Conv2</a:t>
                      </a:r>
                      <a:endParaRPr lang="el-GR" sz="1400" dirty="0">
                        <a:latin typeface="+mj-lt"/>
                      </a:endParaRPr>
                    </a:p>
                  </a:txBody>
                  <a:tcPr anchor="ctr"/>
                </a:tc>
                <a:tc>
                  <a:txBody>
                    <a:bodyPr/>
                    <a:lstStyle/>
                    <a:p>
                      <a:r>
                        <a:rPr lang="en-US" sz="1400" dirty="0"/>
                        <a:t>16 filters, f = 2, s = 1</a:t>
                      </a:r>
                      <a:endParaRPr lang="el-GR" sz="1400" dirty="0">
                        <a:latin typeface="+mj-lt"/>
                      </a:endParaRPr>
                    </a:p>
                  </a:txBody>
                  <a:tcPr anchor="ctr"/>
                </a:tc>
                <a:extLst>
                  <a:ext uri="{0D108BD9-81ED-4DB2-BD59-A6C34878D82A}">
                    <a16:rowId xmlns:a16="http://schemas.microsoft.com/office/drawing/2014/main" val="10003"/>
                  </a:ext>
                </a:extLst>
              </a:tr>
              <a:tr h="266923">
                <a:tc>
                  <a:txBody>
                    <a:bodyPr/>
                    <a:lstStyle/>
                    <a:p>
                      <a:r>
                        <a:rPr lang="en-US" sz="1400" dirty="0"/>
                        <a:t>Pool2</a:t>
                      </a:r>
                      <a:endParaRPr lang="el-GR" sz="1400" dirty="0">
                        <a:latin typeface="+mj-lt"/>
                      </a:endParaRPr>
                    </a:p>
                  </a:txBody>
                  <a:tcPr anchor="ctr"/>
                </a:tc>
                <a:tc>
                  <a:txBody>
                    <a:bodyPr/>
                    <a:lstStyle/>
                    <a:p>
                      <a:r>
                        <a:rPr lang="en-US" sz="1400" dirty="0"/>
                        <a:t>f = 4, s = 4</a:t>
                      </a:r>
                      <a:endParaRPr lang="el-GR" sz="1400" dirty="0">
                        <a:latin typeface="+mj-lt"/>
                      </a:endParaRPr>
                    </a:p>
                  </a:txBody>
                  <a:tcPr/>
                </a:tc>
                <a:extLst>
                  <a:ext uri="{0D108BD9-81ED-4DB2-BD59-A6C34878D82A}">
                    <a16:rowId xmlns:a16="http://schemas.microsoft.com/office/drawing/2014/main" val="10004"/>
                  </a:ext>
                </a:extLst>
              </a:tr>
              <a:tr h="266923">
                <a:tc>
                  <a:txBody>
                    <a:bodyPr/>
                    <a:lstStyle/>
                    <a:p>
                      <a:r>
                        <a:rPr lang="en-US" sz="1400" dirty="0"/>
                        <a:t>FC</a:t>
                      </a:r>
                      <a:endParaRPr lang="el-GR" sz="1400" dirty="0">
                        <a:latin typeface="+mj-lt"/>
                      </a:endParaRPr>
                    </a:p>
                  </a:txBody>
                  <a:tcPr anchor="ctr"/>
                </a:tc>
                <a:tc>
                  <a:txBody>
                    <a:bodyPr/>
                    <a:lstStyle/>
                    <a:p>
                      <a:r>
                        <a:rPr lang="en-US" sz="1400" dirty="0"/>
                        <a:t>Prediction, 4-neuron output</a:t>
                      </a:r>
                      <a:endParaRPr lang="el-GR" sz="1400" i="1" dirty="0">
                        <a:latin typeface="+mj-lt"/>
                      </a:endParaRPr>
                    </a:p>
                  </a:txBody>
                  <a:tcPr/>
                </a:tc>
                <a:extLst>
                  <a:ext uri="{0D108BD9-81ED-4DB2-BD59-A6C34878D82A}">
                    <a16:rowId xmlns:a16="http://schemas.microsoft.com/office/drawing/2014/main" val="10005"/>
                  </a:ext>
                </a:extLst>
              </a:tr>
            </a:tbl>
          </a:graphicData>
        </a:graphic>
      </p:graphicFrame>
      <p:sp>
        <p:nvSpPr>
          <p:cNvPr id="9" name="TextBox 8">
            <a:extLst>
              <a:ext uri="{FF2B5EF4-FFF2-40B4-BE49-F238E27FC236}">
                <a16:creationId xmlns:a16="http://schemas.microsoft.com/office/drawing/2014/main" id="{71420676-F7A1-4132-A4C8-EEE60F047CBB}"/>
              </a:ext>
            </a:extLst>
          </p:cNvPr>
          <p:cNvSpPr txBox="1"/>
          <p:nvPr/>
        </p:nvSpPr>
        <p:spPr>
          <a:xfrm>
            <a:off x="3432385" y="6519446"/>
            <a:ext cx="5360566" cy="338554"/>
          </a:xfrm>
          <a:prstGeom prst="rect">
            <a:avLst/>
          </a:prstGeom>
          <a:noFill/>
        </p:spPr>
        <p:txBody>
          <a:bodyPr wrap="square" rtlCol="0">
            <a:spAutoFit/>
          </a:bodyPr>
          <a:lstStyle/>
          <a:p>
            <a:pPr algn="ctr"/>
            <a:r>
              <a:rPr lang="en-US" sz="800" b="1" dirty="0">
                <a:solidFill>
                  <a:schemeClr val="bg1"/>
                </a:solidFill>
              </a:rPr>
              <a:t>Machine Learning in </a:t>
            </a:r>
            <a:r>
              <a:rPr lang="en-US" sz="800" b="1" dirty="0" err="1">
                <a:solidFill>
                  <a:schemeClr val="bg1"/>
                </a:solidFill>
              </a:rPr>
              <a:t>Heliophysics</a:t>
            </a:r>
            <a:endParaRPr lang="en-US" sz="800" b="1" dirty="0">
              <a:solidFill>
                <a:schemeClr val="bg1"/>
              </a:solidFill>
            </a:endParaRPr>
          </a:p>
          <a:p>
            <a:pPr algn="ctr"/>
            <a:r>
              <a:rPr lang="en-US" sz="800" b="1" dirty="0">
                <a:solidFill>
                  <a:schemeClr val="bg1"/>
                </a:solidFill>
              </a:rPr>
              <a:t>21-25 March 2022, Boulder (CO), USA</a:t>
            </a:r>
          </a:p>
        </p:txBody>
      </p:sp>
      <p:pic>
        <p:nvPicPr>
          <p:cNvPr id="10" name="Picture 2" descr="https://www.astro.noa.gr/en/intranet/images/IAASARS_logo_EN.jpg">
            <a:extLst>
              <a:ext uri="{FF2B5EF4-FFF2-40B4-BE49-F238E27FC236}">
                <a16:creationId xmlns:a16="http://schemas.microsoft.com/office/drawing/2014/main" id="{64A18F6B-FE70-430C-91B0-92EBCCE3F91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134" t="16124" r="6773" b="2407"/>
          <a:stretch/>
        </p:blipFill>
        <p:spPr bwMode="auto">
          <a:xfrm>
            <a:off x="0" y="1"/>
            <a:ext cx="716607" cy="66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1679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EC819FE-71DD-4432-ACCA-09AB45CF9924}"/>
              </a:ext>
            </a:extLst>
          </p:cNvPr>
          <p:cNvSpPr>
            <a:spLocks noGrp="1"/>
          </p:cNvSpPr>
          <p:nvPr>
            <p:ph idx="4294967295"/>
          </p:nvPr>
        </p:nvSpPr>
        <p:spPr>
          <a:xfrm>
            <a:off x="5316006" y="2052941"/>
            <a:ext cx="6301121" cy="1330674"/>
          </a:xfrm>
          <a:prstGeom prst="rect">
            <a:avLst/>
          </a:prstGeom>
        </p:spPr>
        <p:txBody>
          <a:bodyPr/>
          <a:lstStyle/>
          <a:p>
            <a:pPr marL="285750" indent="-285750" algn="just">
              <a:buFont typeface="Arial" pitchFamily="34" charset="0"/>
              <a:buChar char="•"/>
            </a:pPr>
            <a:r>
              <a:rPr lang="en-US" sz="2000" b="1" i="1" dirty="0">
                <a:solidFill>
                  <a:schemeClr val="bg1"/>
                </a:solidFill>
              </a:rPr>
              <a:t>Confusion matrix </a:t>
            </a:r>
            <a:r>
              <a:rPr lang="en-US" sz="2000" i="1" dirty="0">
                <a:solidFill>
                  <a:schemeClr val="bg1"/>
                </a:solidFill>
              </a:rPr>
              <a:t>and </a:t>
            </a:r>
            <a:r>
              <a:rPr lang="en-US" sz="2000" b="1" i="1" dirty="0">
                <a:solidFill>
                  <a:schemeClr val="bg1"/>
                </a:solidFill>
              </a:rPr>
              <a:t>accuracies</a:t>
            </a:r>
            <a:r>
              <a:rPr lang="en-US" sz="2000" i="1" dirty="0">
                <a:solidFill>
                  <a:schemeClr val="bg1"/>
                </a:solidFill>
              </a:rPr>
              <a:t> for each class of the </a:t>
            </a:r>
            <a:r>
              <a:rPr lang="en-US" sz="2000" b="1" i="1" dirty="0">
                <a:solidFill>
                  <a:schemeClr val="bg1"/>
                </a:solidFill>
              </a:rPr>
              <a:t>test set.</a:t>
            </a:r>
            <a:r>
              <a:rPr lang="en-US" sz="2000" i="1" dirty="0">
                <a:solidFill>
                  <a:schemeClr val="bg1"/>
                </a:solidFill>
              </a:rPr>
              <a:t> The confusion matrix is almost </a:t>
            </a:r>
            <a:r>
              <a:rPr lang="en-US" sz="2000" b="1" i="1" dirty="0">
                <a:solidFill>
                  <a:schemeClr val="bg1"/>
                </a:solidFill>
              </a:rPr>
              <a:t>diagonal</a:t>
            </a:r>
            <a:r>
              <a:rPr lang="en-US" sz="2000" i="1" dirty="0">
                <a:solidFill>
                  <a:schemeClr val="bg1"/>
                </a:solidFill>
              </a:rPr>
              <a:t>:</a:t>
            </a:r>
          </a:p>
        </p:txBody>
      </p:sp>
      <p:sp>
        <p:nvSpPr>
          <p:cNvPr id="5" name="TextBox 4">
            <a:extLst>
              <a:ext uri="{FF2B5EF4-FFF2-40B4-BE49-F238E27FC236}">
                <a16:creationId xmlns:a16="http://schemas.microsoft.com/office/drawing/2014/main" id="{B6128B06-5CA4-DB45-8267-1A47ABCBD238}"/>
              </a:ext>
            </a:extLst>
          </p:cNvPr>
          <p:cNvSpPr txBox="1"/>
          <p:nvPr/>
        </p:nvSpPr>
        <p:spPr>
          <a:xfrm>
            <a:off x="219600" y="950861"/>
            <a:ext cx="11764800" cy="461665"/>
          </a:xfrm>
          <a:prstGeom prst="rect">
            <a:avLst/>
          </a:prstGeom>
          <a:noFill/>
        </p:spPr>
        <p:txBody>
          <a:bodyPr wrap="square" rtlCol="0">
            <a:spAutoFit/>
          </a:bodyPr>
          <a:lstStyle/>
          <a:p>
            <a:r>
              <a:rPr lang="en-GB" sz="2400" dirty="0">
                <a:solidFill>
                  <a:schemeClr val="bg1"/>
                </a:solidFill>
              </a:rPr>
              <a:t>Results</a:t>
            </a:r>
          </a:p>
        </p:txBody>
      </p:sp>
      <p:graphicFrame>
        <p:nvGraphicFramePr>
          <p:cNvPr id="7" name="Table 6">
            <a:extLst>
              <a:ext uri="{FF2B5EF4-FFF2-40B4-BE49-F238E27FC236}">
                <a16:creationId xmlns:a16="http://schemas.microsoft.com/office/drawing/2014/main" id="{5A5E0F35-EC80-4A19-932D-A71D3BA31CDD}"/>
              </a:ext>
            </a:extLst>
          </p:cNvPr>
          <p:cNvGraphicFramePr>
            <a:graphicFrameLocks noGrp="1"/>
          </p:cNvGraphicFramePr>
          <p:nvPr>
            <p:extLst>
              <p:ext uri="{D42A27DB-BD31-4B8C-83A1-F6EECF244321}">
                <p14:modId xmlns:p14="http://schemas.microsoft.com/office/powerpoint/2010/main" val="1829924483"/>
              </p:ext>
            </p:extLst>
          </p:nvPr>
        </p:nvGraphicFramePr>
        <p:xfrm>
          <a:off x="5737608" y="3307814"/>
          <a:ext cx="4318363" cy="2940830"/>
        </p:xfrm>
        <a:graphic>
          <a:graphicData uri="http://schemas.openxmlformats.org/drawingml/2006/table">
            <a:tbl>
              <a:tblPr firstRow="1" firstCol="1" bandRow="1">
                <a:tableStyleId>{5C22544A-7EE6-4342-B048-85BDC9FD1C3A}</a:tableStyleId>
              </a:tblPr>
              <a:tblGrid>
                <a:gridCol w="546360">
                  <a:extLst>
                    <a:ext uri="{9D8B030D-6E8A-4147-A177-3AD203B41FA5}">
                      <a16:colId xmlns:a16="http://schemas.microsoft.com/office/drawing/2014/main" val="2496863651"/>
                    </a:ext>
                  </a:extLst>
                </a:gridCol>
                <a:gridCol w="878412">
                  <a:extLst>
                    <a:ext uri="{9D8B030D-6E8A-4147-A177-3AD203B41FA5}">
                      <a16:colId xmlns:a16="http://schemas.microsoft.com/office/drawing/2014/main" val="82515930"/>
                    </a:ext>
                  </a:extLst>
                </a:gridCol>
                <a:gridCol w="738755">
                  <a:extLst>
                    <a:ext uri="{9D8B030D-6E8A-4147-A177-3AD203B41FA5}">
                      <a16:colId xmlns:a16="http://schemas.microsoft.com/office/drawing/2014/main" val="3987994239"/>
                    </a:ext>
                  </a:extLst>
                </a:gridCol>
                <a:gridCol w="728709">
                  <a:extLst>
                    <a:ext uri="{9D8B030D-6E8A-4147-A177-3AD203B41FA5}">
                      <a16:colId xmlns:a16="http://schemas.microsoft.com/office/drawing/2014/main" val="2857515329"/>
                    </a:ext>
                  </a:extLst>
                </a:gridCol>
                <a:gridCol w="671727">
                  <a:extLst>
                    <a:ext uri="{9D8B030D-6E8A-4147-A177-3AD203B41FA5}">
                      <a16:colId xmlns:a16="http://schemas.microsoft.com/office/drawing/2014/main" val="4125794479"/>
                    </a:ext>
                  </a:extLst>
                </a:gridCol>
                <a:gridCol w="754400">
                  <a:extLst>
                    <a:ext uri="{9D8B030D-6E8A-4147-A177-3AD203B41FA5}">
                      <a16:colId xmlns:a16="http://schemas.microsoft.com/office/drawing/2014/main" val="2776532845"/>
                    </a:ext>
                  </a:extLst>
                </a:gridCol>
              </a:tblGrid>
              <a:tr h="385837">
                <a:tc>
                  <a:txBody>
                    <a:bodyPr/>
                    <a:lstStyle/>
                    <a:p>
                      <a:pPr marL="71755" marR="71755" algn="ctr">
                        <a:lnSpc>
                          <a:spcPct val="107000"/>
                        </a:lnSpc>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marL="0" marR="0" algn="ct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gridSpan="4">
                  <a:txBody>
                    <a:bodyPr/>
                    <a:lstStyle/>
                    <a:p>
                      <a:pPr algn="ctr"/>
                      <a:r>
                        <a:rPr lang="en-US" sz="1800" dirty="0">
                          <a:effectLst/>
                        </a:rPr>
                        <a:t>True label</a:t>
                      </a:r>
                      <a:endParaRPr lang="en-US" sz="1800" dirty="0"/>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73948"/>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46026052"/>
                  </a:ext>
                </a:extLst>
              </a:tr>
              <a:tr h="528390">
                <a:tc>
                  <a:txBody>
                    <a:bodyPr/>
                    <a:lstStyle/>
                    <a:p>
                      <a:pPr marL="71755" marR="71755" algn="ctr">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l">
                        <a:lnSpc>
                          <a:spcPct val="107000"/>
                        </a:lnSpc>
                        <a:spcBef>
                          <a:spcPts val="0"/>
                        </a:spcBef>
                        <a:spcAft>
                          <a:spcPts val="0"/>
                        </a:spcAft>
                      </a:pPr>
                      <a:r>
                        <a:rPr lang="en-US" sz="1800" dirty="0">
                          <a:effectLst/>
                        </a:rPr>
                        <a:t> </a:t>
                      </a:r>
                      <a:r>
                        <a:rPr lang="en-US" sz="1800" i="1" dirty="0">
                          <a:solidFill>
                            <a:schemeClr val="bg1"/>
                          </a:solidFill>
                          <a:effectLst/>
                        </a:rPr>
                        <a:t>classes</a:t>
                      </a:r>
                      <a:endParaRPr lang="en-US" sz="18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lnL w="28575" cap="flat" cmpd="sng" algn="ctr">
                      <a:noFill/>
                      <a:prstDash val="solid"/>
                      <a:round/>
                      <a:headEnd type="none" w="med" len="med"/>
                      <a:tailEnd type="none" w="med" len="med"/>
                    </a:lnL>
                    <a:lnT w="28575" cap="flat" cmpd="sng" algn="ctr">
                      <a:noFill/>
                      <a:prstDash val="solid"/>
                      <a:round/>
                      <a:headEnd type="none" w="med" len="med"/>
                      <a:tailEnd type="none" w="med" len="med"/>
                    </a:lnT>
                    <a:solidFill>
                      <a:srgbClr val="CEC486"/>
                    </a:solidFill>
                  </a:tcPr>
                </a:tc>
                <a:tc>
                  <a:txBody>
                    <a:bodyPr/>
                    <a:lstStyle/>
                    <a:p>
                      <a:pPr marL="0" marR="0" algn="ctr">
                        <a:lnSpc>
                          <a:spcPct val="107000"/>
                        </a:lnSpc>
                        <a:spcBef>
                          <a:spcPts val="0"/>
                        </a:spcBef>
                        <a:spcAft>
                          <a:spcPts val="0"/>
                        </a:spcAft>
                      </a:pPr>
                      <a:r>
                        <a:rPr lang="en-US" sz="1800" b="1" dirty="0">
                          <a:effectLst/>
                        </a:rPr>
                        <a:t>BN</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EC486"/>
                    </a:solidFill>
                  </a:tcPr>
                </a:tc>
                <a:tc>
                  <a:txBody>
                    <a:bodyPr/>
                    <a:lstStyle/>
                    <a:p>
                      <a:pPr marL="0" marR="0" algn="ctr">
                        <a:lnSpc>
                          <a:spcPct val="107000"/>
                        </a:lnSpc>
                        <a:spcBef>
                          <a:spcPts val="0"/>
                        </a:spcBef>
                        <a:spcAft>
                          <a:spcPts val="0"/>
                        </a:spcAft>
                      </a:pPr>
                      <a:r>
                        <a:rPr lang="en-US" sz="1800" b="1" dirty="0">
                          <a:effectLst/>
                        </a:rPr>
                        <a:t>Pc3</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EC486"/>
                    </a:solidFill>
                  </a:tcPr>
                </a:tc>
                <a:tc>
                  <a:txBody>
                    <a:bodyPr/>
                    <a:lstStyle/>
                    <a:p>
                      <a:pPr marL="0" marR="0" algn="ctr">
                        <a:lnSpc>
                          <a:spcPct val="107000"/>
                        </a:lnSpc>
                        <a:spcBef>
                          <a:spcPts val="0"/>
                        </a:spcBef>
                        <a:spcAft>
                          <a:spcPts val="0"/>
                        </a:spcAft>
                      </a:pPr>
                      <a:r>
                        <a:rPr lang="en-US" sz="1800" b="1" dirty="0">
                          <a:effectLst/>
                        </a:rPr>
                        <a:t>PB</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EC486"/>
                    </a:solidFill>
                  </a:tcPr>
                </a:tc>
                <a:tc>
                  <a:txBody>
                    <a:bodyPr/>
                    <a:lstStyle/>
                    <a:p>
                      <a:pPr marL="0" marR="0" algn="ctr">
                        <a:lnSpc>
                          <a:spcPct val="107000"/>
                        </a:lnSpc>
                        <a:spcBef>
                          <a:spcPts val="0"/>
                        </a:spcBef>
                        <a:spcAft>
                          <a:spcPts val="0"/>
                        </a:spcAft>
                      </a:pPr>
                      <a:r>
                        <a:rPr lang="en-US" sz="1800" b="1" dirty="0">
                          <a:effectLst/>
                        </a:rPr>
                        <a:t>FP</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EC486"/>
                    </a:solidFill>
                  </a:tcPr>
                </a:tc>
                <a:extLst>
                  <a:ext uri="{0D108BD9-81ED-4DB2-BD59-A6C34878D82A}">
                    <a16:rowId xmlns:a16="http://schemas.microsoft.com/office/drawing/2014/main" val="2246151354"/>
                  </a:ext>
                </a:extLst>
              </a:tr>
              <a:tr h="523532">
                <a:tc rowSpan="4">
                  <a:txBody>
                    <a:bodyPr/>
                    <a:lstStyle/>
                    <a:p>
                      <a:pPr marL="71755" marR="71755" lvl="0" indent="0" algn="ctr" defTabSz="914400" rtl="0" eaLnBrk="1" fontAlgn="auto" latinLnBrk="0" hangingPunct="1">
                        <a:lnSpc>
                          <a:spcPct val="107000"/>
                        </a:lnSpc>
                        <a:spcBef>
                          <a:spcPts val="0"/>
                        </a:spcBef>
                        <a:spcAft>
                          <a:spcPts val="0"/>
                        </a:spcAft>
                        <a:buClrTx/>
                        <a:buSzTx/>
                        <a:buFontTx/>
                        <a:buNone/>
                        <a:tabLst/>
                        <a:defRPr/>
                      </a:pPr>
                      <a:r>
                        <a:rPr lang="en-US" sz="1800" spc="-20" baseline="0" dirty="0">
                          <a:effectLst/>
                        </a:rPr>
                        <a:t>Predicted label</a:t>
                      </a:r>
                      <a:endParaRPr lang="en-US" sz="1800" spc="-2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vert="vert27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373948"/>
                    </a:solidFill>
                  </a:tcPr>
                </a:tc>
                <a:tc>
                  <a:txBody>
                    <a:bodyPr/>
                    <a:lstStyle/>
                    <a:p>
                      <a:pPr marL="0" marR="0">
                        <a:lnSpc>
                          <a:spcPct val="107000"/>
                        </a:lnSpc>
                        <a:spcBef>
                          <a:spcPts val="0"/>
                        </a:spcBef>
                        <a:spcAft>
                          <a:spcPts val="0"/>
                        </a:spcAft>
                      </a:pPr>
                      <a:r>
                        <a:rPr lang="en-US" sz="1800" b="1" dirty="0">
                          <a:effectLst/>
                        </a:rPr>
                        <a:t>BN</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CEC486"/>
                    </a:solidFill>
                  </a:tcPr>
                </a:tc>
                <a:tc>
                  <a:txBody>
                    <a:bodyPr/>
                    <a:lstStyle/>
                    <a:p>
                      <a:pPr marL="0" marR="0" algn="r">
                        <a:lnSpc>
                          <a:spcPct val="107000"/>
                        </a:lnSpc>
                        <a:spcBef>
                          <a:spcPts val="0"/>
                        </a:spcBef>
                        <a:spcAft>
                          <a:spcPts val="0"/>
                        </a:spcAft>
                      </a:pPr>
                      <a:r>
                        <a:rPr lang="en-US" sz="1800" dirty="0">
                          <a:effectLst/>
                        </a:rPr>
                        <a:t>167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bg1"/>
                      </a:solidFill>
                      <a:prstDash val="solid"/>
                      <a:round/>
                      <a:headEnd type="none" w="med" len="med"/>
                      <a:tailEnd type="none" w="med" len="med"/>
                    </a:lnL>
                    <a:lnT w="28575" cap="flat" cmpd="sng" algn="ctr">
                      <a:solidFill>
                        <a:schemeClr val="bg1"/>
                      </a:solidFill>
                      <a:prstDash val="solid"/>
                      <a:round/>
                      <a:headEnd type="none" w="med" len="med"/>
                      <a:tailEnd type="none" w="med" len="med"/>
                    </a:lnT>
                    <a:solidFill>
                      <a:srgbClr val="F5DF4E"/>
                    </a:solidFill>
                  </a:tcPr>
                </a:tc>
                <a:tc>
                  <a:txBody>
                    <a:bodyPr/>
                    <a:lstStyle/>
                    <a:p>
                      <a:pPr marL="0" marR="0" algn="r">
                        <a:lnSpc>
                          <a:spcPct val="107000"/>
                        </a:lnSpc>
                        <a:spcBef>
                          <a:spcPts val="0"/>
                        </a:spcBef>
                        <a:spcAft>
                          <a:spcPts val="0"/>
                        </a:spcAft>
                      </a:pPr>
                      <a:r>
                        <a:rPr lang="en-US" sz="1800" dirty="0">
                          <a:effectLst/>
                        </a:rPr>
                        <a:t>2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bg1"/>
                      </a:solidFill>
                      <a:prstDash val="solid"/>
                      <a:round/>
                      <a:headEnd type="none" w="med" len="med"/>
                      <a:tailEnd type="none" w="med" len="med"/>
                    </a:lnT>
                    <a:solidFill>
                      <a:srgbClr val="FAEEA8"/>
                    </a:solidFill>
                  </a:tcPr>
                </a:tc>
                <a:tc>
                  <a:txBody>
                    <a:bodyPr/>
                    <a:lstStyle/>
                    <a:p>
                      <a:pPr marL="0" marR="0" algn="r">
                        <a:lnSpc>
                          <a:spcPct val="107000"/>
                        </a:lnSpc>
                        <a:spcBef>
                          <a:spcPts val="0"/>
                        </a:spcBef>
                        <a:spcAft>
                          <a:spcPts val="0"/>
                        </a:spcAft>
                      </a:pPr>
                      <a:r>
                        <a:rPr lang="en-US" sz="1800" dirty="0">
                          <a:effectLst/>
                        </a:rPr>
                        <a:t>3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T w="28575" cap="flat" cmpd="sng" algn="ctr">
                      <a:solidFill>
                        <a:schemeClr val="bg1"/>
                      </a:solidFill>
                      <a:prstDash val="solid"/>
                      <a:round/>
                      <a:headEnd type="none" w="med" len="med"/>
                      <a:tailEnd type="none" w="med" len="med"/>
                    </a:lnT>
                    <a:solidFill>
                      <a:srgbClr val="FAEEA8"/>
                    </a:solidFill>
                  </a:tcPr>
                </a:tc>
                <a:tc>
                  <a:txBody>
                    <a:bodyPr/>
                    <a:lstStyle/>
                    <a:p>
                      <a:pPr marL="0" marR="0" algn="r">
                        <a:lnSpc>
                          <a:spcPct val="107000"/>
                        </a:lnSpc>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rgbClr val="FAEEA8"/>
                    </a:solidFill>
                  </a:tcPr>
                </a:tc>
                <a:extLst>
                  <a:ext uri="{0D108BD9-81ED-4DB2-BD59-A6C34878D82A}">
                    <a16:rowId xmlns:a16="http://schemas.microsoft.com/office/drawing/2014/main" val="1036076428"/>
                  </a:ext>
                </a:extLst>
              </a:tr>
              <a:tr h="500090">
                <a:tc vMerge="1">
                  <a:txBody>
                    <a:bodyPr/>
                    <a:lstStyle/>
                    <a:p>
                      <a:endParaRPr lang="en-US"/>
                    </a:p>
                  </a:txBody>
                  <a:tcPr/>
                </a:tc>
                <a:tc>
                  <a:txBody>
                    <a:bodyPr/>
                    <a:lstStyle/>
                    <a:p>
                      <a:pPr marL="0" marR="0">
                        <a:lnSpc>
                          <a:spcPct val="107000"/>
                        </a:lnSpc>
                        <a:spcBef>
                          <a:spcPts val="0"/>
                        </a:spcBef>
                        <a:spcAft>
                          <a:spcPts val="0"/>
                        </a:spcAft>
                      </a:pPr>
                      <a:r>
                        <a:rPr lang="en-US" sz="1800" b="1" dirty="0">
                          <a:effectLst/>
                        </a:rPr>
                        <a:t>Pc3</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CEC486"/>
                    </a:solidFill>
                  </a:tcPr>
                </a:tc>
                <a:tc>
                  <a:txBody>
                    <a:bodyPr/>
                    <a:lstStyle/>
                    <a:p>
                      <a:pPr marL="0" marR="0" algn="r">
                        <a:lnSpc>
                          <a:spcPct val="107000"/>
                        </a:lnSpc>
                        <a:spcBef>
                          <a:spcPts val="0"/>
                        </a:spcBef>
                        <a:spcAft>
                          <a:spcPts val="0"/>
                        </a:spcAft>
                      </a:pPr>
                      <a:r>
                        <a:rPr lang="en-US" sz="1800" dirty="0">
                          <a:effectLst/>
                        </a:rPr>
                        <a:t>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bg1"/>
                      </a:solidFill>
                      <a:prstDash val="solid"/>
                      <a:round/>
                      <a:headEnd type="none" w="med" len="med"/>
                      <a:tailEnd type="none" w="med" len="med"/>
                    </a:lnL>
                    <a:solidFill>
                      <a:srgbClr val="FAEEA8"/>
                    </a:solidFill>
                  </a:tcPr>
                </a:tc>
                <a:tc>
                  <a:txBody>
                    <a:bodyPr/>
                    <a:lstStyle/>
                    <a:p>
                      <a:pPr marL="0" marR="0" algn="r">
                        <a:lnSpc>
                          <a:spcPct val="107000"/>
                        </a:lnSpc>
                        <a:spcBef>
                          <a:spcPts val="0"/>
                        </a:spcBef>
                        <a:spcAft>
                          <a:spcPts val="0"/>
                        </a:spcAft>
                      </a:pPr>
                      <a:r>
                        <a:rPr lang="en-US" sz="1800" dirty="0">
                          <a:effectLst/>
                        </a:rPr>
                        <a:t>194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5DF4E"/>
                    </a:solidFill>
                  </a:tcPr>
                </a:tc>
                <a:tc>
                  <a:txBody>
                    <a:bodyPr/>
                    <a:lstStyle/>
                    <a:p>
                      <a:pPr marL="0" marR="0" algn="r">
                        <a:lnSpc>
                          <a:spcPct val="107000"/>
                        </a:lnSpc>
                        <a:spcBef>
                          <a:spcPts val="0"/>
                        </a:spcBef>
                        <a:spcAft>
                          <a:spcPts val="0"/>
                        </a:spcAft>
                      </a:pPr>
                      <a:r>
                        <a:rPr lang="en-US" sz="1800" dirty="0">
                          <a:effectLst/>
                        </a:rPr>
                        <a:t>7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AEEA8"/>
                    </a:solidFill>
                  </a:tcPr>
                </a:tc>
                <a:tc>
                  <a:txBody>
                    <a:bodyPr/>
                    <a:lstStyle/>
                    <a:p>
                      <a:pPr marL="0" marR="0" algn="r">
                        <a:lnSpc>
                          <a:spcPct val="107000"/>
                        </a:lnSpc>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bg1"/>
                      </a:solidFill>
                      <a:prstDash val="solid"/>
                      <a:round/>
                      <a:headEnd type="none" w="med" len="med"/>
                      <a:tailEnd type="none" w="med" len="med"/>
                    </a:lnR>
                    <a:solidFill>
                      <a:srgbClr val="FAEEA8"/>
                    </a:solidFill>
                  </a:tcPr>
                </a:tc>
                <a:extLst>
                  <a:ext uri="{0D108BD9-81ED-4DB2-BD59-A6C34878D82A}">
                    <a16:rowId xmlns:a16="http://schemas.microsoft.com/office/drawing/2014/main" val="4230965901"/>
                  </a:ext>
                </a:extLst>
              </a:tr>
              <a:tr h="492276">
                <a:tc vMerge="1">
                  <a:txBody>
                    <a:bodyPr/>
                    <a:lstStyle/>
                    <a:p>
                      <a:endParaRPr lang="en-US"/>
                    </a:p>
                  </a:txBody>
                  <a:tcPr/>
                </a:tc>
                <a:tc>
                  <a:txBody>
                    <a:bodyPr/>
                    <a:lstStyle/>
                    <a:p>
                      <a:pPr marL="0" marR="0">
                        <a:lnSpc>
                          <a:spcPct val="107000"/>
                        </a:lnSpc>
                        <a:spcBef>
                          <a:spcPts val="0"/>
                        </a:spcBef>
                        <a:spcAft>
                          <a:spcPts val="0"/>
                        </a:spcAft>
                      </a:pPr>
                      <a:r>
                        <a:rPr lang="en-US" sz="1800" b="1" dirty="0">
                          <a:effectLst/>
                        </a:rPr>
                        <a:t>PB</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CEC486"/>
                    </a:solidFill>
                  </a:tcPr>
                </a:tc>
                <a:tc>
                  <a:txBody>
                    <a:bodyPr/>
                    <a:lstStyle/>
                    <a:p>
                      <a:pPr marL="0" marR="0" algn="r">
                        <a:lnSpc>
                          <a:spcPct val="107000"/>
                        </a:lnSpc>
                        <a:spcBef>
                          <a:spcPts val="0"/>
                        </a:spcBef>
                        <a:spcAft>
                          <a:spcPts val="0"/>
                        </a:spcAft>
                      </a:pPr>
                      <a:r>
                        <a:rPr lang="en-US" sz="1800" dirty="0">
                          <a:effectLst/>
                        </a:rPr>
                        <a:t>0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bg1"/>
                      </a:solidFill>
                      <a:prstDash val="solid"/>
                      <a:round/>
                      <a:headEnd type="none" w="med" len="med"/>
                      <a:tailEnd type="none" w="med" len="med"/>
                    </a:lnL>
                    <a:solidFill>
                      <a:srgbClr val="FAEEA8"/>
                    </a:solidFill>
                  </a:tcPr>
                </a:tc>
                <a:tc>
                  <a:txBody>
                    <a:bodyPr/>
                    <a:lstStyle/>
                    <a:p>
                      <a:pPr marL="0" marR="0" algn="r">
                        <a:lnSpc>
                          <a:spcPct val="107000"/>
                        </a:lnSpc>
                        <a:spcBef>
                          <a:spcPts val="0"/>
                        </a:spcBef>
                        <a:spcAft>
                          <a:spcPts val="0"/>
                        </a:spcAft>
                      </a:pPr>
                      <a:r>
                        <a:rPr lang="en-US" sz="1800" dirty="0">
                          <a:effectLst/>
                        </a:rPr>
                        <a:t>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AEEA8"/>
                    </a:solidFill>
                  </a:tcPr>
                </a:tc>
                <a:tc>
                  <a:txBody>
                    <a:bodyPr/>
                    <a:lstStyle/>
                    <a:p>
                      <a:pPr marL="0" marR="0" algn="r">
                        <a:lnSpc>
                          <a:spcPct val="107000"/>
                        </a:lnSpc>
                        <a:spcBef>
                          <a:spcPts val="0"/>
                        </a:spcBef>
                        <a:spcAft>
                          <a:spcPts val="0"/>
                        </a:spcAft>
                      </a:pPr>
                      <a:r>
                        <a:rPr lang="en-US" sz="1800" dirty="0">
                          <a:effectLst/>
                        </a:rPr>
                        <a:t>76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5DF4E"/>
                    </a:solidFill>
                  </a:tcPr>
                </a:tc>
                <a:tc>
                  <a:txBody>
                    <a:bodyPr/>
                    <a:lstStyle/>
                    <a:p>
                      <a:pPr marL="0" marR="0" algn="r">
                        <a:lnSpc>
                          <a:spcPct val="107000"/>
                        </a:lnSpc>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bg1"/>
                      </a:solidFill>
                      <a:prstDash val="solid"/>
                      <a:round/>
                      <a:headEnd type="none" w="med" len="med"/>
                      <a:tailEnd type="none" w="med" len="med"/>
                    </a:lnR>
                    <a:solidFill>
                      <a:srgbClr val="FAEEA8"/>
                    </a:solidFill>
                  </a:tcPr>
                </a:tc>
                <a:extLst>
                  <a:ext uri="{0D108BD9-81ED-4DB2-BD59-A6C34878D82A}">
                    <a16:rowId xmlns:a16="http://schemas.microsoft.com/office/drawing/2014/main" val="3377785866"/>
                  </a:ext>
                </a:extLst>
              </a:tr>
              <a:tr h="510705">
                <a:tc vMerge="1">
                  <a:txBody>
                    <a:bodyPr/>
                    <a:lstStyle/>
                    <a:p>
                      <a:endParaRPr lang="en-US"/>
                    </a:p>
                  </a:txBody>
                  <a:tcPr/>
                </a:tc>
                <a:tc>
                  <a:txBody>
                    <a:bodyPr/>
                    <a:lstStyle/>
                    <a:p>
                      <a:pPr marL="0" marR="0">
                        <a:lnSpc>
                          <a:spcPct val="107000"/>
                        </a:lnSpc>
                        <a:spcBef>
                          <a:spcPts val="0"/>
                        </a:spcBef>
                        <a:spcAft>
                          <a:spcPts val="0"/>
                        </a:spcAft>
                      </a:pPr>
                      <a:r>
                        <a:rPr lang="en-US" sz="1800" b="1" dirty="0">
                          <a:effectLst/>
                        </a:rPr>
                        <a:t>FP</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solidFill>
                      <a:srgbClr val="CEC486"/>
                    </a:solidFill>
                  </a:tcPr>
                </a:tc>
                <a:tc>
                  <a:txBody>
                    <a:bodyPr/>
                    <a:lstStyle/>
                    <a:p>
                      <a:pPr marL="0" marR="0" algn="r">
                        <a:lnSpc>
                          <a:spcPct val="107000"/>
                        </a:lnSpc>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bg1"/>
                      </a:solidFill>
                      <a:prstDash val="solid"/>
                      <a:round/>
                      <a:headEnd type="none" w="med" len="med"/>
                      <a:tailEnd type="none" w="med" len="med"/>
                    </a:lnL>
                    <a:lnB w="28575" cap="flat" cmpd="sng" algn="ctr">
                      <a:solidFill>
                        <a:schemeClr val="bg1"/>
                      </a:solidFill>
                      <a:prstDash val="solid"/>
                      <a:round/>
                      <a:headEnd type="none" w="med" len="med"/>
                      <a:tailEnd type="none" w="med" len="med"/>
                    </a:lnB>
                    <a:solidFill>
                      <a:srgbClr val="FAEEA8"/>
                    </a:solidFill>
                  </a:tcPr>
                </a:tc>
                <a:tc>
                  <a:txBody>
                    <a:bodyPr/>
                    <a:lstStyle/>
                    <a:p>
                      <a:pPr marL="0" marR="0" algn="r">
                        <a:lnSpc>
                          <a:spcPct val="107000"/>
                        </a:lnSpc>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bg1"/>
                      </a:solidFill>
                      <a:prstDash val="solid"/>
                      <a:round/>
                      <a:headEnd type="none" w="med" len="med"/>
                      <a:tailEnd type="none" w="med" len="med"/>
                    </a:lnB>
                    <a:solidFill>
                      <a:srgbClr val="FAEEA8"/>
                    </a:solidFill>
                  </a:tcPr>
                </a:tc>
                <a:tc>
                  <a:txBody>
                    <a:bodyPr/>
                    <a:lstStyle/>
                    <a:p>
                      <a:pPr marL="0" marR="0" algn="r">
                        <a:lnSpc>
                          <a:spcPct val="107000"/>
                        </a:lnSpc>
                        <a:spcBef>
                          <a:spcPts val="0"/>
                        </a:spcBef>
                        <a:spcAft>
                          <a:spcPts val="0"/>
                        </a:spcAft>
                      </a:pPr>
                      <a:r>
                        <a:rPr lang="en-US" sz="1800" dirty="0">
                          <a:effectLst/>
                        </a:rPr>
                        <a:t>0</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B w="28575" cap="flat" cmpd="sng" algn="ctr">
                      <a:solidFill>
                        <a:schemeClr val="bg1"/>
                      </a:solidFill>
                      <a:prstDash val="solid"/>
                      <a:round/>
                      <a:headEnd type="none" w="med" len="med"/>
                      <a:tailEnd type="none" w="med" len="med"/>
                    </a:lnB>
                    <a:solidFill>
                      <a:srgbClr val="FAEEA8"/>
                    </a:solidFill>
                  </a:tcPr>
                </a:tc>
                <a:tc>
                  <a:txBody>
                    <a:bodyPr/>
                    <a:lstStyle/>
                    <a:p>
                      <a:pPr marL="0" marR="0" algn="r">
                        <a:lnSpc>
                          <a:spcPct val="107000"/>
                        </a:lnSpc>
                        <a:spcBef>
                          <a:spcPts val="0"/>
                        </a:spcBef>
                        <a:spcAft>
                          <a:spcPts val="0"/>
                        </a:spcAft>
                      </a:pPr>
                      <a:r>
                        <a:rPr lang="en-US" sz="1800" dirty="0">
                          <a:effectLst/>
                        </a:rPr>
                        <a:t>73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R w="28575" cap="flat" cmpd="sng" algn="ctr">
                      <a:solidFill>
                        <a:schemeClr val="bg1"/>
                      </a:solidFill>
                      <a:prstDash val="solid"/>
                      <a:round/>
                      <a:headEnd type="none" w="med" len="med"/>
                      <a:tailEnd type="none" w="med" len="med"/>
                    </a:lnR>
                    <a:lnB w="28575" cap="flat" cmpd="sng" algn="ctr">
                      <a:solidFill>
                        <a:schemeClr val="bg1"/>
                      </a:solidFill>
                      <a:prstDash val="solid"/>
                      <a:round/>
                      <a:headEnd type="none" w="med" len="med"/>
                      <a:tailEnd type="none" w="med" len="med"/>
                    </a:lnB>
                    <a:solidFill>
                      <a:srgbClr val="F5DF4E"/>
                    </a:solidFill>
                  </a:tcPr>
                </a:tc>
                <a:extLst>
                  <a:ext uri="{0D108BD9-81ED-4DB2-BD59-A6C34878D82A}">
                    <a16:rowId xmlns:a16="http://schemas.microsoft.com/office/drawing/2014/main" val="1152770603"/>
                  </a:ext>
                </a:extLst>
              </a:tr>
            </a:tbl>
          </a:graphicData>
        </a:graphic>
      </p:graphicFrame>
      <p:graphicFrame>
        <p:nvGraphicFramePr>
          <p:cNvPr id="8" name="Table 7">
            <a:extLst>
              <a:ext uri="{FF2B5EF4-FFF2-40B4-BE49-F238E27FC236}">
                <a16:creationId xmlns:a16="http://schemas.microsoft.com/office/drawing/2014/main" id="{6D250CEA-9161-493B-B458-4CED69B298BB}"/>
              </a:ext>
            </a:extLst>
          </p:cNvPr>
          <p:cNvGraphicFramePr>
            <a:graphicFrameLocks noGrp="1"/>
          </p:cNvGraphicFramePr>
          <p:nvPr>
            <p:extLst>
              <p:ext uri="{D42A27DB-BD31-4B8C-83A1-F6EECF244321}">
                <p14:modId xmlns:p14="http://schemas.microsoft.com/office/powerpoint/2010/main" val="3694180954"/>
              </p:ext>
            </p:extLst>
          </p:nvPr>
        </p:nvGraphicFramePr>
        <p:xfrm>
          <a:off x="10408930" y="3323357"/>
          <a:ext cx="1242129" cy="2919664"/>
        </p:xfrm>
        <a:graphic>
          <a:graphicData uri="http://schemas.openxmlformats.org/drawingml/2006/table">
            <a:tbl>
              <a:tblPr firstRow="1" firstCol="1" bandRow="1">
                <a:tableStyleId>{5C22544A-7EE6-4342-B048-85BDC9FD1C3A}</a:tableStyleId>
              </a:tblPr>
              <a:tblGrid>
                <a:gridCol w="585253">
                  <a:extLst>
                    <a:ext uri="{9D8B030D-6E8A-4147-A177-3AD203B41FA5}">
                      <a16:colId xmlns:a16="http://schemas.microsoft.com/office/drawing/2014/main" val="2285766370"/>
                    </a:ext>
                  </a:extLst>
                </a:gridCol>
                <a:gridCol w="656876">
                  <a:extLst>
                    <a:ext uri="{9D8B030D-6E8A-4147-A177-3AD203B41FA5}">
                      <a16:colId xmlns:a16="http://schemas.microsoft.com/office/drawing/2014/main" val="1674633724"/>
                    </a:ext>
                  </a:extLst>
                </a:gridCol>
              </a:tblGrid>
              <a:tr h="882316">
                <a:tc gridSpan="2">
                  <a:txBody>
                    <a:bodyPr/>
                    <a:lstStyle/>
                    <a:p>
                      <a:pPr marL="0" marR="0" algn="ctr">
                        <a:lnSpc>
                          <a:spcPct val="107000"/>
                        </a:lnSpc>
                        <a:spcBef>
                          <a:spcPts val="0"/>
                        </a:spcBef>
                        <a:spcAft>
                          <a:spcPts val="1200"/>
                        </a:spcAft>
                      </a:pPr>
                      <a:r>
                        <a:rPr lang="en-US" sz="1800" dirty="0">
                          <a:solidFill>
                            <a:schemeClr val="bg1"/>
                          </a:solidFill>
                          <a:effectLst/>
                        </a:rPr>
                        <a:t>Accuracy (%)</a:t>
                      </a:r>
                      <a:endParaRPr lang="en-US" sz="1800" b="1" dirty="0">
                        <a:solidFill>
                          <a:schemeClr val="bg1"/>
                        </a:solidFill>
                        <a:effectLst/>
                        <a:latin typeface="Calibri" panose="020F0502020204030204" pitchFamily="34" charset="0"/>
                        <a:cs typeface="Times New Roman" panose="02020603050405020304" pitchFamily="18" charset="0"/>
                      </a:endParaRPr>
                    </a:p>
                  </a:txBody>
                  <a:tcPr marL="0" marR="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373948"/>
                    </a:solidFill>
                  </a:tcPr>
                </a:tc>
                <a:tc hMerge="1">
                  <a:txBody>
                    <a:bodyPr/>
                    <a:lstStyle/>
                    <a:p>
                      <a:pPr marL="0" marR="0">
                        <a:lnSpc>
                          <a:spcPct val="107000"/>
                        </a:lnSpc>
                        <a:spcBef>
                          <a:spcPts val="0"/>
                        </a:spcBef>
                        <a:spcAft>
                          <a:spcPts val="0"/>
                        </a:spcAft>
                      </a:pPr>
                      <a:r>
                        <a:rPr lang="en-US" sz="1100" b="1" dirty="0">
                          <a:solidFill>
                            <a:schemeClr val="tx1"/>
                          </a:solidFill>
                          <a:effectLst/>
                        </a:rPr>
                        <a:t>BN</a:t>
                      </a:r>
                      <a:endParaRPr lang="en-US" sz="11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T w="12700"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CEC486"/>
                    </a:solidFill>
                  </a:tcPr>
                </a:tc>
                <a:extLst>
                  <a:ext uri="{0D108BD9-81ED-4DB2-BD59-A6C34878D82A}">
                    <a16:rowId xmlns:a16="http://schemas.microsoft.com/office/drawing/2014/main" val="3857623133"/>
                  </a:ext>
                </a:extLst>
              </a:tr>
              <a:tr h="529390">
                <a:tc>
                  <a:txBody>
                    <a:bodyPr/>
                    <a:lstStyle/>
                    <a:p>
                      <a:pPr marL="0" marR="0" algn="l">
                        <a:lnSpc>
                          <a:spcPct val="107000"/>
                        </a:lnSpc>
                        <a:spcBef>
                          <a:spcPts val="0"/>
                        </a:spcBef>
                        <a:spcAft>
                          <a:spcPts val="0"/>
                        </a:spcAft>
                      </a:pPr>
                      <a:r>
                        <a:rPr lang="en-US" sz="1800" b="1" dirty="0">
                          <a:solidFill>
                            <a:schemeClr val="tx1"/>
                          </a:solidFill>
                          <a:effectLst/>
                        </a:rPr>
                        <a:t>BN</a:t>
                      </a:r>
                      <a:endPar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rgbClr val="CEC486"/>
                    </a:solidFill>
                  </a:tcPr>
                </a:tc>
                <a:tc>
                  <a:txBody>
                    <a:bodyPr/>
                    <a:lstStyle/>
                    <a:p>
                      <a:pPr marL="0" marR="0" algn="r">
                        <a:lnSpc>
                          <a:spcPct val="107000"/>
                        </a:lnSpc>
                        <a:spcBef>
                          <a:spcPts val="0"/>
                        </a:spcBef>
                        <a:spcAft>
                          <a:spcPts val="0"/>
                        </a:spcAft>
                      </a:pPr>
                      <a:r>
                        <a:rPr lang="en-US" sz="1800" dirty="0">
                          <a:solidFill>
                            <a:schemeClr val="tx1"/>
                          </a:solidFill>
                          <a:effectLst/>
                        </a:rPr>
                        <a:t>99.4 </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bg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solidFill>
                      <a:srgbClr val="F5DF4E"/>
                    </a:solidFill>
                  </a:tcPr>
                </a:tc>
                <a:extLst>
                  <a:ext uri="{0D108BD9-81ED-4DB2-BD59-A6C34878D82A}">
                    <a16:rowId xmlns:a16="http://schemas.microsoft.com/office/drawing/2014/main" val="1948637744"/>
                  </a:ext>
                </a:extLst>
              </a:tr>
              <a:tr h="513347">
                <a:tc>
                  <a:txBody>
                    <a:bodyPr/>
                    <a:lstStyle/>
                    <a:p>
                      <a:pPr marL="0" marR="0" algn="l">
                        <a:lnSpc>
                          <a:spcPct val="107000"/>
                        </a:lnSpc>
                        <a:spcBef>
                          <a:spcPts val="0"/>
                        </a:spcBef>
                        <a:spcAft>
                          <a:spcPts val="0"/>
                        </a:spcAft>
                      </a:pPr>
                      <a:r>
                        <a:rPr lang="en-US" sz="1800" b="1" dirty="0">
                          <a:solidFill>
                            <a:schemeClr val="tx1"/>
                          </a:solidFill>
                          <a:effectLst/>
                        </a:rPr>
                        <a:t>Pc3</a:t>
                      </a:r>
                      <a:endPar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CEC486"/>
                    </a:solidFill>
                  </a:tcPr>
                </a:tc>
                <a:tc>
                  <a:txBody>
                    <a:bodyPr/>
                    <a:lstStyle/>
                    <a:p>
                      <a:pPr marL="0" marR="0" algn="r">
                        <a:lnSpc>
                          <a:spcPct val="107000"/>
                        </a:lnSpc>
                        <a:spcBef>
                          <a:spcPts val="0"/>
                        </a:spcBef>
                        <a:spcAft>
                          <a:spcPts val="0"/>
                        </a:spcAft>
                      </a:pPr>
                      <a:r>
                        <a:rPr lang="en-US" sz="1800" dirty="0">
                          <a:solidFill>
                            <a:schemeClr val="tx1"/>
                          </a:solidFill>
                          <a:effectLst/>
                          <a:latin typeface="+mn-lt"/>
                          <a:ea typeface="Calibri" panose="020F0502020204030204" pitchFamily="34" charset="0"/>
                          <a:cs typeface="Times New Roman" panose="02020603050405020304" pitchFamily="18" charset="0"/>
                        </a:rPr>
                        <a:t>98.5</a:t>
                      </a:r>
                    </a:p>
                  </a:txBody>
                  <a:tcPr marL="68580" marR="68580" marT="0" marB="0" anchor="ctr">
                    <a:lnL w="28575" cap="flat" cmpd="sng" algn="ctr">
                      <a:solidFill>
                        <a:schemeClr val="bg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5DF4E"/>
                    </a:solidFill>
                  </a:tcPr>
                </a:tc>
                <a:extLst>
                  <a:ext uri="{0D108BD9-81ED-4DB2-BD59-A6C34878D82A}">
                    <a16:rowId xmlns:a16="http://schemas.microsoft.com/office/drawing/2014/main" val="4228997112"/>
                  </a:ext>
                </a:extLst>
              </a:tr>
              <a:tr h="513347">
                <a:tc>
                  <a:txBody>
                    <a:bodyPr/>
                    <a:lstStyle/>
                    <a:p>
                      <a:pPr marL="0" marR="0" algn="l">
                        <a:lnSpc>
                          <a:spcPct val="107000"/>
                        </a:lnSpc>
                        <a:spcBef>
                          <a:spcPts val="0"/>
                        </a:spcBef>
                        <a:spcAft>
                          <a:spcPts val="0"/>
                        </a:spcAft>
                      </a:pPr>
                      <a:r>
                        <a:rPr lang="en-US" sz="1800" b="1" dirty="0">
                          <a:solidFill>
                            <a:schemeClr val="tx1"/>
                          </a:solidFill>
                          <a:effectLst/>
                        </a:rPr>
                        <a:t>PB</a:t>
                      </a:r>
                      <a:endPar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solidFill>
                      <a:srgbClr val="CEC486"/>
                    </a:solidFill>
                  </a:tcPr>
                </a:tc>
                <a:tc>
                  <a:txBody>
                    <a:bodyPr/>
                    <a:lstStyle/>
                    <a:p>
                      <a:pPr marL="0" marR="0" algn="r">
                        <a:lnSpc>
                          <a:spcPct val="107000"/>
                        </a:lnSpc>
                        <a:spcBef>
                          <a:spcPts val="0"/>
                        </a:spcBef>
                        <a:spcAft>
                          <a:spcPts val="0"/>
                        </a:spcAft>
                      </a:pPr>
                      <a:r>
                        <a:rPr lang="en-US" sz="1800" dirty="0">
                          <a:solidFill>
                            <a:schemeClr val="tx1"/>
                          </a:solidFill>
                          <a:effectLst/>
                        </a:rPr>
                        <a:t>88.4     </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bg1"/>
                      </a:solidFill>
                      <a:prstDash val="solid"/>
                      <a:round/>
                      <a:headEnd type="none" w="med" len="med"/>
                      <a:tailEnd type="none" w="med" len="med"/>
                    </a:lnL>
                    <a:lnR w="28575" cap="flat" cmpd="sng" algn="ctr">
                      <a:solidFill>
                        <a:schemeClr val="tx1"/>
                      </a:solidFill>
                      <a:prstDash val="solid"/>
                      <a:round/>
                      <a:headEnd type="none" w="med" len="med"/>
                      <a:tailEnd type="none" w="med" len="med"/>
                    </a:lnR>
                    <a:solidFill>
                      <a:srgbClr val="F5DF4E"/>
                    </a:solidFill>
                  </a:tcPr>
                </a:tc>
                <a:extLst>
                  <a:ext uri="{0D108BD9-81ED-4DB2-BD59-A6C34878D82A}">
                    <a16:rowId xmlns:a16="http://schemas.microsoft.com/office/drawing/2014/main" val="2002999167"/>
                  </a:ext>
                </a:extLst>
              </a:tr>
              <a:tr h="481264">
                <a:tc>
                  <a:txBody>
                    <a:bodyPr/>
                    <a:lstStyle/>
                    <a:p>
                      <a:pPr marL="0" marR="0" algn="l">
                        <a:lnSpc>
                          <a:spcPct val="107000"/>
                        </a:lnSpc>
                        <a:spcBef>
                          <a:spcPts val="0"/>
                        </a:spcBef>
                        <a:spcAft>
                          <a:spcPts val="0"/>
                        </a:spcAft>
                      </a:pPr>
                      <a:r>
                        <a:rPr lang="en-US" sz="1800" b="1" dirty="0">
                          <a:solidFill>
                            <a:schemeClr val="tx1"/>
                          </a:solidFill>
                          <a:effectLst/>
                        </a:rPr>
                        <a:t>FP</a:t>
                      </a:r>
                      <a:endParaRPr lang="en-US" sz="18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rgbClr val="CEC486"/>
                    </a:solidFill>
                  </a:tcPr>
                </a:tc>
                <a:tc>
                  <a:txBody>
                    <a:bodyPr/>
                    <a:lstStyle/>
                    <a:p>
                      <a:pPr marL="0" marR="0" algn="r">
                        <a:lnSpc>
                          <a:spcPct val="107000"/>
                        </a:lnSpc>
                        <a:spcBef>
                          <a:spcPts val="0"/>
                        </a:spcBef>
                        <a:spcAft>
                          <a:spcPts val="0"/>
                        </a:spcAft>
                      </a:pPr>
                      <a:r>
                        <a:rPr lang="en-US" sz="1800" dirty="0">
                          <a:solidFill>
                            <a:schemeClr val="tx1"/>
                          </a:solidFill>
                          <a:effectLst/>
                        </a:rPr>
                        <a:t>100</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28575" cap="flat" cmpd="sng" algn="ctr">
                      <a:solidFill>
                        <a:schemeClr val="bg1"/>
                      </a:solidFill>
                      <a:prstDash val="solid"/>
                      <a:round/>
                      <a:headEnd type="none" w="med" len="med"/>
                      <a:tailEnd type="none" w="med" len="med"/>
                    </a:lnL>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rgbClr val="F5DF4E"/>
                    </a:solidFill>
                  </a:tcPr>
                </a:tc>
                <a:extLst>
                  <a:ext uri="{0D108BD9-81ED-4DB2-BD59-A6C34878D82A}">
                    <a16:rowId xmlns:a16="http://schemas.microsoft.com/office/drawing/2014/main" val="2563355285"/>
                  </a:ext>
                </a:extLst>
              </a:tr>
            </a:tbl>
          </a:graphicData>
        </a:graphic>
      </p:graphicFrame>
      <p:sp>
        <p:nvSpPr>
          <p:cNvPr id="14" name="TextBox 13">
            <a:extLst>
              <a:ext uri="{FF2B5EF4-FFF2-40B4-BE49-F238E27FC236}">
                <a16:creationId xmlns:a16="http://schemas.microsoft.com/office/drawing/2014/main" id="{0513D96A-6732-47E4-AA18-6A9336C3DD95}"/>
              </a:ext>
            </a:extLst>
          </p:cNvPr>
          <p:cNvSpPr txBox="1"/>
          <p:nvPr/>
        </p:nvSpPr>
        <p:spPr>
          <a:xfrm>
            <a:off x="330716" y="2057735"/>
            <a:ext cx="4662198" cy="3769878"/>
          </a:xfrm>
          <a:prstGeom prst="rect">
            <a:avLst/>
          </a:prstGeom>
          <a:noFill/>
          <a:ln>
            <a:noFill/>
          </a:ln>
        </p:spPr>
        <p:txBody>
          <a:bodyPr wrap="square" rtlCol="0">
            <a:spAutoFit/>
          </a:bodyPr>
          <a:lstStyle/>
          <a:p>
            <a:pPr marL="342900" indent="-342900" algn="just">
              <a:lnSpc>
                <a:spcPct val="107000"/>
              </a:lnSpc>
              <a:buFont typeface="Arial" pitchFamily="34" charset="0"/>
              <a:buChar char="•"/>
            </a:pPr>
            <a:r>
              <a:rPr lang="en-US" sz="2000" i="1" dirty="0">
                <a:solidFill>
                  <a:schemeClr val="bg1"/>
                </a:solidFill>
                <a:latin typeface="+mn-lt"/>
              </a:rPr>
              <a:t>Overall accuracy on the training set (2096 samples) </a:t>
            </a:r>
            <a:r>
              <a:rPr lang="en-US" sz="2000" b="1" i="1" dirty="0">
                <a:solidFill>
                  <a:schemeClr val="bg1"/>
                </a:solidFill>
                <a:latin typeface="+mn-lt"/>
              </a:rPr>
              <a:t>=  98.3%</a:t>
            </a:r>
          </a:p>
          <a:p>
            <a:pPr marL="342900" indent="-342900" algn="just">
              <a:lnSpc>
                <a:spcPct val="107000"/>
              </a:lnSpc>
              <a:buFont typeface="Arial" pitchFamily="34" charset="0"/>
              <a:buChar char="•"/>
            </a:pPr>
            <a:endParaRPr lang="en-US" sz="2000" b="1" i="1" dirty="0">
              <a:solidFill>
                <a:schemeClr val="bg1"/>
              </a:solidFill>
              <a:latin typeface="+mn-lt"/>
            </a:endParaRPr>
          </a:p>
          <a:p>
            <a:pPr marL="342900" indent="-342900" algn="just">
              <a:lnSpc>
                <a:spcPct val="107000"/>
              </a:lnSpc>
              <a:buFont typeface="Arial" pitchFamily="34" charset="0"/>
              <a:buChar char="•"/>
            </a:pPr>
            <a:r>
              <a:rPr lang="en-US" sz="2000" i="1" dirty="0">
                <a:solidFill>
                  <a:schemeClr val="bg1"/>
                </a:solidFill>
                <a:latin typeface="+mn-lt"/>
              </a:rPr>
              <a:t>Overall accuracy on the test set (524 samples)</a:t>
            </a:r>
            <a:r>
              <a:rPr lang="en-US" sz="2000" b="1" i="1" dirty="0">
                <a:solidFill>
                  <a:schemeClr val="bg1"/>
                </a:solidFill>
                <a:latin typeface="+mn-lt"/>
              </a:rPr>
              <a:t> = </a:t>
            </a:r>
            <a:r>
              <a:rPr lang="en-US" sz="2000" i="1" dirty="0">
                <a:solidFill>
                  <a:schemeClr val="bg1"/>
                </a:solidFill>
                <a:latin typeface="+mn-lt"/>
              </a:rPr>
              <a:t> </a:t>
            </a:r>
            <a:r>
              <a:rPr lang="en-US" sz="2000" b="1" i="1" dirty="0">
                <a:solidFill>
                  <a:schemeClr val="bg1"/>
                </a:solidFill>
                <a:latin typeface="+mn-lt"/>
              </a:rPr>
              <a:t>97.2%</a:t>
            </a:r>
          </a:p>
          <a:p>
            <a:pPr marL="457200" indent="-457200" algn="just">
              <a:lnSpc>
                <a:spcPct val="107000"/>
              </a:lnSpc>
              <a:buFont typeface="Wingdings" pitchFamily="2" charset="2"/>
              <a:buChar char="ü"/>
            </a:pPr>
            <a:endParaRPr lang="en-US" sz="2000" b="1" i="1" dirty="0">
              <a:solidFill>
                <a:schemeClr val="bg1"/>
              </a:solidFill>
              <a:latin typeface="+mn-lt"/>
            </a:endParaRPr>
          </a:p>
          <a:p>
            <a:pPr marL="342900" indent="-342900" algn="just">
              <a:lnSpc>
                <a:spcPct val="107000"/>
              </a:lnSpc>
              <a:buFont typeface="Arial" pitchFamily="34" charset="0"/>
              <a:buChar char="•"/>
            </a:pPr>
            <a:r>
              <a:rPr lang="en-US" sz="2000" i="1" dirty="0" err="1">
                <a:solidFill>
                  <a:schemeClr val="bg1"/>
                </a:solidFill>
                <a:latin typeface="+mn-lt"/>
                <a:ea typeface="Calibri" panose="020F0502020204030204" pitchFamily="34" charset="0"/>
                <a:cs typeface="Georgia" panose="02040502050405020303" pitchFamily="18" charset="0"/>
              </a:rPr>
              <a:t>Heidke</a:t>
            </a:r>
            <a:r>
              <a:rPr lang="en-US" sz="2000" i="1" dirty="0">
                <a:solidFill>
                  <a:schemeClr val="bg1"/>
                </a:solidFill>
                <a:latin typeface="+mn-lt"/>
                <a:ea typeface="Calibri" panose="020F0502020204030204" pitchFamily="34" charset="0"/>
                <a:cs typeface="Georgia" panose="02040502050405020303" pitchFamily="18" charset="0"/>
              </a:rPr>
              <a:t> Skill Score (HSS): </a:t>
            </a:r>
            <a:r>
              <a:rPr lang="en-US" i="1" dirty="0">
                <a:solidFill>
                  <a:schemeClr val="bg1"/>
                </a:solidFill>
                <a:latin typeface="+mn-lt"/>
                <a:ea typeface="Calibri" panose="020F0502020204030204" pitchFamily="34" charset="0"/>
                <a:cs typeface="Georgia" panose="02040502050405020303" pitchFamily="18" charset="0"/>
              </a:rPr>
              <a:t>measures the fraction of correct predictions after eliminating those which would be correct due purely to random chance,</a:t>
            </a:r>
          </a:p>
          <a:p>
            <a:pPr algn="just">
              <a:lnSpc>
                <a:spcPct val="107000"/>
              </a:lnSpc>
              <a:spcBef>
                <a:spcPts val="1200"/>
              </a:spcBef>
              <a:spcAft>
                <a:spcPts val="1200"/>
              </a:spcAft>
            </a:pPr>
            <a:r>
              <a:rPr lang="en-US" sz="2000" i="1" dirty="0">
                <a:solidFill>
                  <a:schemeClr val="bg1"/>
                </a:solidFill>
                <a:latin typeface="+mn-lt"/>
                <a:ea typeface="Calibri" panose="020F0502020204030204" pitchFamily="34" charset="0"/>
                <a:cs typeface="Times New Roman" panose="02020603050405020304" pitchFamily="18" charset="0"/>
              </a:rPr>
              <a:t> </a:t>
            </a:r>
          </a:p>
        </p:txBody>
      </p:sp>
      <mc:AlternateContent xmlns:mc="http://schemas.openxmlformats.org/markup-compatibility/2006">
        <mc:Choice xmlns:a14="http://schemas.microsoft.com/office/drawing/2010/main" Requires="a14">
          <p:sp>
            <p:nvSpPr>
              <p:cNvPr id="9" name="Rectangle 8"/>
              <p:cNvSpPr/>
              <p:nvPr/>
            </p:nvSpPr>
            <p:spPr>
              <a:xfrm>
                <a:off x="219599" y="5368552"/>
                <a:ext cx="5266801" cy="765722"/>
              </a:xfrm>
              <a:prstGeom prst="rect">
                <a:avLst/>
              </a:prstGeom>
            </p:spPr>
            <p:txBody>
              <a:bodyPr wrap="square">
                <a:spAutoFit/>
              </a:bodyPr>
              <a:lstStyle/>
              <a:p>
                <a:pPr algn="ctr">
                  <a:lnSpc>
                    <a:spcPct val="107000"/>
                  </a:lnSpc>
                </a:pPr>
                <a14:m>
                  <m:oMath xmlns:m="http://schemas.openxmlformats.org/officeDocument/2006/math">
                    <m:r>
                      <a:rPr lang="en-US" i="1"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𝐻𝑆𝑆</m:t>
                    </m:r>
                    <m:r>
                      <a:rPr lang="en-US" i="1" smtClean="0">
                        <a:solidFill>
                          <a:schemeClr val="bg1"/>
                        </a:solidFill>
                        <a:latin typeface="Cambria Math" panose="02040503050406030204" pitchFamily="18" charset="0"/>
                        <a:ea typeface="Calibri" panose="020F0502020204030204" pitchFamily="34" charset="0"/>
                        <a:cs typeface="Times New Roman" panose="02020603050405020304" pitchFamily="18" charset="0"/>
                      </a:rPr>
                      <m:t>=  </m:t>
                    </m:r>
                    <m:f>
                      <m:fPr>
                        <m:ctrlP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fPr>
                      <m:num>
                        <m:f>
                          <m:fPr>
                            <m:ctrlP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fPr>
                          <m:num>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1</m:t>
                            </m:r>
                          </m:num>
                          <m:den>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𝑁</m:t>
                            </m:r>
                          </m:den>
                        </m:f>
                        <m:nary>
                          <m:naryPr>
                            <m:chr m:val="∑"/>
                            <m:limLoc m:val="undOvr"/>
                            <m:ctrlP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naryPr>
                          <m:sub>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𝑖</m:t>
                            </m:r>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=1</m:t>
                            </m:r>
                          </m:sub>
                          <m:sup>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𝐾</m:t>
                            </m:r>
                          </m:sup>
                          <m:e>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𝑛</m:t>
                            </m:r>
                            <m:d>
                              <m:dPr>
                                <m:ctrlP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𝐹</m:t>
                                    </m:r>
                                  </m:e>
                                  <m:sub>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𝑖</m:t>
                                    </m:r>
                                  </m:sub>
                                </m:sSub>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𝑂</m:t>
                                    </m:r>
                                  </m:e>
                                  <m:sub>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𝑖</m:t>
                                    </m:r>
                                  </m:sub>
                                </m:sSub>
                              </m:e>
                            </m:d>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 </m:t>
                            </m:r>
                          </m:e>
                        </m:nary>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m:t>
                        </m:r>
                        <m:f>
                          <m:fPr>
                            <m:ctrlP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fPr>
                          <m:num>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1</m:t>
                            </m:r>
                          </m:num>
                          <m:den>
                            <m:sSup>
                              <m:sSupPr>
                                <m:ctrlP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sSupPr>
                              <m:e>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𝑁</m:t>
                                </m:r>
                              </m:e>
                              <m:sup>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2</m:t>
                                </m:r>
                              </m:sup>
                            </m:sSup>
                          </m:den>
                        </m:f>
                        <m:nary>
                          <m:naryPr>
                            <m:chr m:val="∑"/>
                            <m:limLoc m:val="undOvr"/>
                            <m:ctrlP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naryPr>
                          <m:sub>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𝑖</m:t>
                            </m:r>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=1</m:t>
                            </m:r>
                          </m:sub>
                          <m:sup>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𝐾</m:t>
                            </m:r>
                          </m:sup>
                          <m:e>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𝑁</m:t>
                            </m:r>
                            <m:d>
                              <m:dPr>
                                <m:ctrlP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𝐹</m:t>
                                    </m:r>
                                  </m:e>
                                  <m:sub>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𝑖</m:t>
                                    </m:r>
                                  </m:sub>
                                </m:sSub>
                              </m:e>
                            </m:d>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𝑁</m:t>
                            </m:r>
                            <m:d>
                              <m:dPr>
                                <m:ctrlP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𝑂</m:t>
                                    </m:r>
                                  </m:e>
                                  <m:sub>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𝑖</m:t>
                                    </m:r>
                                  </m:sub>
                                </m:sSub>
                              </m:e>
                            </m:d>
                          </m:e>
                        </m:nary>
                      </m:num>
                      <m:den>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1−</m:t>
                        </m:r>
                        <m:f>
                          <m:fPr>
                            <m:ctrlP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fPr>
                          <m:num>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1</m:t>
                            </m:r>
                          </m:num>
                          <m:den>
                            <m:sSup>
                              <m:sSupPr>
                                <m:ctrlP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sSupPr>
                              <m:e>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𝑁</m:t>
                                </m:r>
                              </m:e>
                              <m:sup>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2</m:t>
                                </m:r>
                              </m:sup>
                            </m:sSup>
                          </m:den>
                        </m:f>
                        <m:nary>
                          <m:naryPr>
                            <m:chr m:val="∑"/>
                            <m:limLoc m:val="undOvr"/>
                            <m:ctrlP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naryPr>
                          <m:sub>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𝑖</m:t>
                            </m:r>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=1</m:t>
                            </m:r>
                          </m:sub>
                          <m:sup>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𝐾</m:t>
                            </m:r>
                          </m:sup>
                          <m:e>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𝑁</m:t>
                            </m:r>
                            <m:d>
                              <m:dPr>
                                <m:ctrlP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𝐹</m:t>
                                    </m:r>
                                  </m:e>
                                  <m:sub>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𝑖</m:t>
                                    </m:r>
                                  </m:sub>
                                </m:sSub>
                              </m:e>
                            </m:d>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𝑁</m:t>
                            </m:r>
                            <m:d>
                              <m:dPr>
                                <m:ctrlP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ctrlPr>
                                  </m:sSubPr>
                                  <m:e>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𝑂</m:t>
                                    </m:r>
                                  </m:e>
                                  <m:sub>
                                    <m:r>
                                      <a:rPr lang="en-US" i="1">
                                        <a:solidFill>
                                          <a:schemeClr val="bg1"/>
                                        </a:solidFill>
                                        <a:latin typeface="Cambria Math" panose="02040503050406030204" pitchFamily="18" charset="0"/>
                                        <a:ea typeface="Calibri" panose="020F0502020204030204" pitchFamily="34" charset="0"/>
                                        <a:cs typeface="Times New Roman" panose="02020603050405020304" pitchFamily="18" charset="0"/>
                                      </a:rPr>
                                      <m:t>𝑖</m:t>
                                    </m:r>
                                  </m:sub>
                                </m:sSub>
                              </m:e>
                            </m:d>
                          </m:e>
                        </m:nary>
                      </m:den>
                    </m:f>
                  </m:oMath>
                </a14:m>
                <a:r>
                  <a:rPr lang="en-US" dirty="0">
                    <a:solidFill>
                      <a:schemeClr val="bg1"/>
                    </a:solidFill>
                    <a:latin typeface="Calibri" panose="020F0502020204030204" pitchFamily="34" charset="0"/>
                    <a:cs typeface="Times New Roman" panose="02020603050405020304" pitchFamily="18" charset="0"/>
                  </a:rPr>
                  <a:t>  </a:t>
                </a:r>
                <a:r>
                  <a:rPr lang="en-US" sz="2000" dirty="0">
                    <a:solidFill>
                      <a:schemeClr val="bg1"/>
                    </a:solidFill>
                    <a:ea typeface="Verdana" pitchFamily="34" charset="0"/>
                  </a:rPr>
                  <a:t>=</a:t>
                </a:r>
                <a:r>
                  <a:rPr lang="en-US" sz="2000" i="1" dirty="0">
                    <a:solidFill>
                      <a:schemeClr val="bg1"/>
                    </a:solidFill>
                    <a:ea typeface="Verdana" pitchFamily="34" charset="0"/>
                  </a:rPr>
                  <a:t> </a:t>
                </a:r>
                <a:r>
                  <a:rPr lang="en-US" sz="2000" b="1" i="1" dirty="0">
                    <a:solidFill>
                      <a:schemeClr val="bg1"/>
                    </a:solidFill>
                    <a:ea typeface="Verdana" pitchFamily="34" charset="0"/>
                  </a:rPr>
                  <a:t>96.2%</a:t>
                </a:r>
                <a:endParaRPr lang="en-US" sz="1600" i="1" kern="0" dirty="0">
                  <a:solidFill>
                    <a:schemeClr val="bg1"/>
                  </a:solidFill>
                  <a:ea typeface="Verdana" pitchFamily="34" charset="0"/>
                </a:endParaRPr>
              </a:p>
            </p:txBody>
          </p:sp>
        </mc:Choice>
        <mc:Fallback>
          <p:sp>
            <p:nvSpPr>
              <p:cNvPr id="9" name="Rectangle 8"/>
              <p:cNvSpPr>
                <a:spLocks noRot="1" noChangeAspect="1" noMove="1" noResize="1" noEditPoints="1" noAdjustHandles="1" noChangeArrowheads="1" noChangeShapeType="1" noTextEdit="1"/>
              </p:cNvSpPr>
              <p:nvPr/>
            </p:nvSpPr>
            <p:spPr>
              <a:xfrm>
                <a:off x="219599" y="5368552"/>
                <a:ext cx="5266801" cy="765722"/>
              </a:xfrm>
              <a:prstGeom prst="rect">
                <a:avLst/>
              </a:prstGeom>
              <a:blipFill>
                <a:blip r:embed="rId2"/>
                <a:stretch>
                  <a:fillRect r="-463"/>
                </a:stretch>
              </a:blipFill>
            </p:spPr>
            <p:txBody>
              <a:bodyPr/>
              <a:lstStyle/>
              <a:p>
                <a:r>
                  <a:rPr lang="en-GB">
                    <a:noFill/>
                  </a:rPr>
                  <a:t> </a:t>
                </a:r>
              </a:p>
            </p:txBody>
          </p:sp>
        </mc:Fallback>
      </mc:AlternateContent>
      <p:sp>
        <p:nvSpPr>
          <p:cNvPr id="2" name="Rectangle 1"/>
          <p:cNvSpPr/>
          <p:nvPr/>
        </p:nvSpPr>
        <p:spPr>
          <a:xfrm>
            <a:off x="219600" y="1407732"/>
            <a:ext cx="11900580" cy="369332"/>
          </a:xfrm>
          <a:prstGeom prst="rect">
            <a:avLst/>
          </a:prstGeom>
        </p:spPr>
        <p:txBody>
          <a:bodyPr wrap="square">
            <a:spAutoFit/>
          </a:bodyPr>
          <a:lstStyle/>
          <a:p>
            <a:pPr algn="just"/>
            <a:r>
              <a:rPr lang="en-US" b="1" dirty="0" err="1">
                <a:solidFill>
                  <a:schemeClr val="bg1"/>
                </a:solidFill>
                <a:latin typeface="+mn-lt"/>
              </a:rPr>
              <a:t>ConvNet</a:t>
            </a:r>
            <a:r>
              <a:rPr lang="en-US" b="1" dirty="0">
                <a:solidFill>
                  <a:schemeClr val="bg1"/>
                </a:solidFill>
                <a:latin typeface="+mn-lt"/>
              </a:rPr>
              <a:t> performance:  </a:t>
            </a:r>
            <a:r>
              <a:rPr lang="en-US" i="1" dirty="0">
                <a:solidFill>
                  <a:schemeClr val="bg1"/>
                </a:solidFill>
                <a:latin typeface="+mn-lt"/>
              </a:rPr>
              <a:t>confusion matrix, accuracy on each class, overall accuracy and </a:t>
            </a:r>
            <a:r>
              <a:rPr lang="en-US" i="1" dirty="0" err="1">
                <a:solidFill>
                  <a:schemeClr val="bg1"/>
                </a:solidFill>
                <a:latin typeface="+mn-lt"/>
              </a:rPr>
              <a:t>Heidke</a:t>
            </a:r>
            <a:r>
              <a:rPr lang="en-US" i="1" dirty="0">
                <a:solidFill>
                  <a:schemeClr val="bg1"/>
                </a:solidFill>
                <a:latin typeface="+mn-lt"/>
              </a:rPr>
              <a:t> Skill Score</a:t>
            </a:r>
          </a:p>
        </p:txBody>
      </p:sp>
      <p:sp>
        <p:nvSpPr>
          <p:cNvPr id="10" name="TextBox 9">
            <a:extLst>
              <a:ext uri="{FF2B5EF4-FFF2-40B4-BE49-F238E27FC236}">
                <a16:creationId xmlns:a16="http://schemas.microsoft.com/office/drawing/2014/main" id="{9E606D1E-4D4B-40CA-9505-D423A52F4F79}"/>
              </a:ext>
            </a:extLst>
          </p:cNvPr>
          <p:cNvSpPr txBox="1"/>
          <p:nvPr/>
        </p:nvSpPr>
        <p:spPr>
          <a:xfrm>
            <a:off x="3432385" y="6519446"/>
            <a:ext cx="5360566" cy="338554"/>
          </a:xfrm>
          <a:prstGeom prst="rect">
            <a:avLst/>
          </a:prstGeom>
          <a:noFill/>
        </p:spPr>
        <p:txBody>
          <a:bodyPr wrap="square" rtlCol="0">
            <a:spAutoFit/>
          </a:bodyPr>
          <a:lstStyle/>
          <a:p>
            <a:pPr algn="ctr"/>
            <a:r>
              <a:rPr lang="en-US" sz="800" b="1" dirty="0">
                <a:solidFill>
                  <a:schemeClr val="bg1"/>
                </a:solidFill>
              </a:rPr>
              <a:t>Machine Learning in </a:t>
            </a:r>
            <a:r>
              <a:rPr lang="en-US" sz="800" b="1" dirty="0" err="1">
                <a:solidFill>
                  <a:schemeClr val="bg1"/>
                </a:solidFill>
              </a:rPr>
              <a:t>Heliophysics</a:t>
            </a:r>
            <a:endParaRPr lang="en-US" sz="800" b="1" dirty="0">
              <a:solidFill>
                <a:schemeClr val="bg1"/>
              </a:solidFill>
            </a:endParaRPr>
          </a:p>
          <a:p>
            <a:pPr algn="ctr"/>
            <a:r>
              <a:rPr lang="en-US" sz="800" b="1" dirty="0">
                <a:solidFill>
                  <a:schemeClr val="bg1"/>
                </a:solidFill>
              </a:rPr>
              <a:t>21-25 March 2022, Boulder (CO), USA</a:t>
            </a:r>
          </a:p>
        </p:txBody>
      </p:sp>
      <p:pic>
        <p:nvPicPr>
          <p:cNvPr id="11" name="Picture 2" descr="https://www.astro.noa.gr/en/intranet/images/IAASARS_logo_EN.jpg">
            <a:extLst>
              <a:ext uri="{FF2B5EF4-FFF2-40B4-BE49-F238E27FC236}">
                <a16:creationId xmlns:a16="http://schemas.microsoft.com/office/drawing/2014/main" id="{51B000C7-7998-4B08-A0D2-C010F43100D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34" t="16124" r="6773" b="2407"/>
          <a:stretch/>
        </p:blipFill>
        <p:spPr bwMode="auto">
          <a:xfrm>
            <a:off x="0" y="1"/>
            <a:ext cx="716607" cy="66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0991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128B06-5CA4-DB45-8267-1A47ABCBD238}"/>
              </a:ext>
            </a:extLst>
          </p:cNvPr>
          <p:cNvSpPr txBox="1"/>
          <p:nvPr/>
        </p:nvSpPr>
        <p:spPr>
          <a:xfrm>
            <a:off x="219600" y="950861"/>
            <a:ext cx="11764800" cy="461665"/>
          </a:xfrm>
          <a:prstGeom prst="rect">
            <a:avLst/>
          </a:prstGeom>
          <a:noFill/>
        </p:spPr>
        <p:txBody>
          <a:bodyPr wrap="square" rtlCol="0">
            <a:spAutoFit/>
          </a:bodyPr>
          <a:lstStyle/>
          <a:p>
            <a:r>
              <a:rPr lang="en-GB" sz="2400" dirty="0">
                <a:solidFill>
                  <a:schemeClr val="bg1"/>
                </a:solidFill>
              </a:rPr>
              <a:t>Results</a:t>
            </a:r>
          </a:p>
        </p:txBody>
      </p:sp>
      <p:sp>
        <p:nvSpPr>
          <p:cNvPr id="3" name="Rectangle 2"/>
          <p:cNvSpPr/>
          <p:nvPr/>
        </p:nvSpPr>
        <p:spPr>
          <a:xfrm>
            <a:off x="219600" y="1412526"/>
            <a:ext cx="11603432" cy="721801"/>
          </a:xfrm>
          <a:prstGeom prst="rect">
            <a:avLst/>
          </a:prstGeom>
        </p:spPr>
        <p:txBody>
          <a:bodyPr wrap="square">
            <a:spAutoFit/>
          </a:bodyPr>
          <a:lstStyle/>
          <a:p>
            <a:pPr lvl="0" algn="just">
              <a:lnSpc>
                <a:spcPct val="119000"/>
              </a:lnSpc>
              <a:spcBef>
                <a:spcPct val="20000"/>
              </a:spcBef>
              <a:buClr>
                <a:srgbClr val="8197A6"/>
              </a:buClr>
            </a:pPr>
            <a:r>
              <a:rPr lang="en-US" b="1" kern="0" dirty="0">
                <a:solidFill>
                  <a:schemeClr val="bg1"/>
                </a:solidFill>
                <a:latin typeface="Arial" panose="020B0604020202020204" pitchFamily="34" charset="0"/>
                <a:cs typeface="Arial" panose="020B0604020202020204" pitchFamily="34" charset="0"/>
              </a:rPr>
              <a:t>Comparison</a:t>
            </a:r>
            <a:r>
              <a:rPr lang="en-US" kern="0" dirty="0">
                <a:solidFill>
                  <a:schemeClr val="bg1"/>
                </a:solidFill>
                <a:latin typeface="Arial" panose="020B0604020202020204" pitchFamily="34" charset="0"/>
                <a:cs typeface="Arial" panose="020B0604020202020204" pitchFamily="34" charset="0"/>
              </a:rPr>
              <a:t> of the overall accuracy of the </a:t>
            </a:r>
            <a:r>
              <a:rPr lang="en-US" b="1" kern="0" dirty="0">
                <a:solidFill>
                  <a:schemeClr val="bg1"/>
                </a:solidFill>
                <a:latin typeface="Arial" panose="020B0604020202020204" pitchFamily="34" charset="0"/>
                <a:cs typeface="Arial" panose="020B0604020202020204" pitchFamily="34" charset="0"/>
              </a:rPr>
              <a:t>test set </a:t>
            </a:r>
            <a:r>
              <a:rPr lang="en-US" kern="0" dirty="0">
                <a:solidFill>
                  <a:schemeClr val="bg1"/>
                </a:solidFill>
                <a:latin typeface="Arial" panose="020B0604020202020204" pitchFamily="34" charset="0"/>
                <a:cs typeface="Arial" panose="020B0604020202020204" pitchFamily="34" charset="0"/>
              </a:rPr>
              <a:t>with the </a:t>
            </a:r>
            <a:r>
              <a:rPr lang="en-US" b="1" kern="0" dirty="0">
                <a:solidFill>
                  <a:schemeClr val="bg1"/>
                </a:solidFill>
                <a:latin typeface="Arial" panose="020B0604020202020204" pitchFamily="34" charset="0"/>
                <a:cs typeface="Arial" panose="020B0604020202020204" pitchFamily="34" charset="0"/>
              </a:rPr>
              <a:t>k-Nearest Neighbors (</a:t>
            </a:r>
            <a:r>
              <a:rPr lang="en-US" b="1" kern="0" dirty="0" err="1">
                <a:solidFill>
                  <a:schemeClr val="bg1"/>
                </a:solidFill>
                <a:latin typeface="Arial" panose="020B0604020202020204" pitchFamily="34" charset="0"/>
                <a:cs typeface="Arial" panose="020B0604020202020204" pitchFamily="34" charset="0"/>
              </a:rPr>
              <a:t>kNN</a:t>
            </a:r>
            <a:r>
              <a:rPr lang="en-US" b="1" kern="0" dirty="0">
                <a:solidFill>
                  <a:schemeClr val="bg1"/>
                </a:solidFill>
                <a:latin typeface="Arial" panose="020B0604020202020204" pitchFamily="34" charset="0"/>
                <a:cs typeface="Arial" panose="020B0604020202020204" pitchFamily="34" charset="0"/>
              </a:rPr>
              <a:t>) </a:t>
            </a:r>
            <a:r>
              <a:rPr lang="en-US" kern="0" dirty="0">
                <a:solidFill>
                  <a:schemeClr val="bg1"/>
                </a:solidFill>
                <a:latin typeface="Arial" panose="020B0604020202020204" pitchFamily="34" charset="0"/>
                <a:cs typeface="Arial" panose="020B0604020202020204" pitchFamily="34" charset="0"/>
              </a:rPr>
              <a:t>&amp; </a:t>
            </a:r>
            <a:r>
              <a:rPr lang="en-US" b="1" kern="0" dirty="0">
                <a:solidFill>
                  <a:schemeClr val="bg1"/>
                </a:solidFill>
                <a:latin typeface="Arial" panose="020B0604020202020204" pitchFamily="34" charset="0"/>
                <a:cs typeface="Arial" panose="020B0604020202020204" pitchFamily="34" charset="0"/>
              </a:rPr>
              <a:t>Support Vector Machines (SVM) </a:t>
            </a:r>
            <a:r>
              <a:rPr lang="en-US" kern="0" dirty="0">
                <a:solidFill>
                  <a:schemeClr val="bg1"/>
                </a:solidFill>
                <a:latin typeface="Arial" panose="020B0604020202020204" pitchFamily="34" charset="0"/>
                <a:cs typeface="Arial" panose="020B0604020202020204" pitchFamily="34" charset="0"/>
              </a:rPr>
              <a:t>classifiers. </a:t>
            </a:r>
            <a:r>
              <a:rPr lang="en-US" b="1" kern="0" dirty="0" err="1">
                <a:solidFill>
                  <a:schemeClr val="bg1"/>
                </a:solidFill>
                <a:latin typeface="Arial" panose="020B0604020202020204" pitchFamily="34" charset="0"/>
                <a:cs typeface="Arial" panose="020B0604020202020204" pitchFamily="34" charset="0"/>
              </a:rPr>
              <a:t>ConvNet</a:t>
            </a:r>
            <a:r>
              <a:rPr lang="en-US" b="1" kern="0" dirty="0">
                <a:solidFill>
                  <a:schemeClr val="bg1"/>
                </a:solidFill>
                <a:latin typeface="Arial" panose="020B0604020202020204" pitchFamily="34" charset="0"/>
                <a:cs typeface="Arial" panose="020B0604020202020204" pitchFamily="34" charset="0"/>
              </a:rPr>
              <a:t> </a:t>
            </a:r>
            <a:r>
              <a:rPr lang="en-US" kern="0" dirty="0">
                <a:solidFill>
                  <a:schemeClr val="bg1"/>
                </a:solidFill>
                <a:latin typeface="Arial" panose="020B0604020202020204" pitchFamily="34" charset="0"/>
                <a:cs typeface="Arial" panose="020B0604020202020204" pitchFamily="34" charset="0"/>
              </a:rPr>
              <a:t>achieves the </a:t>
            </a:r>
            <a:r>
              <a:rPr lang="en-US" b="1" kern="0" dirty="0">
                <a:solidFill>
                  <a:schemeClr val="bg1"/>
                </a:solidFill>
                <a:latin typeface="Arial" panose="020B0604020202020204" pitchFamily="34" charset="0"/>
                <a:cs typeface="Arial" panose="020B0604020202020204" pitchFamily="34" charset="0"/>
              </a:rPr>
              <a:t>highest accuracy</a:t>
            </a:r>
            <a:r>
              <a:rPr lang="en-US" kern="0" dirty="0">
                <a:solidFill>
                  <a:schemeClr val="bg1"/>
                </a:solidFill>
                <a:latin typeface="Arial" panose="020B0604020202020204" pitchFamily="34" charset="0"/>
                <a:cs typeface="Arial" panose="020B0604020202020204" pitchFamily="34" charset="0"/>
              </a:rPr>
              <a:t>.</a:t>
            </a:r>
          </a:p>
        </p:txBody>
      </p:sp>
      <p:sp>
        <p:nvSpPr>
          <p:cNvPr id="12" name="Rectangle 11">
            <a:extLst>
              <a:ext uri="{FF2B5EF4-FFF2-40B4-BE49-F238E27FC236}">
                <a16:creationId xmlns:a16="http://schemas.microsoft.com/office/drawing/2014/main" id="{40202D3A-2A1D-499F-9AA5-3CCEC1F476EE}"/>
              </a:ext>
            </a:extLst>
          </p:cNvPr>
          <p:cNvSpPr/>
          <p:nvPr/>
        </p:nvSpPr>
        <p:spPr>
          <a:xfrm>
            <a:off x="219600" y="2627101"/>
            <a:ext cx="4572000" cy="3322448"/>
          </a:xfrm>
          <a:prstGeom prst="rect">
            <a:avLst/>
          </a:prstGeom>
        </p:spPr>
        <p:txBody>
          <a:bodyPr>
            <a:spAutoFit/>
          </a:bodyPr>
          <a:lstStyle/>
          <a:p>
            <a:pPr marL="600075" marR="0" lvl="1" indent="-257175" algn="just" defTabSz="2270066" rtl="0" eaLnBrk="1" fontAlgn="base" latinLnBrk="0" hangingPunct="1">
              <a:lnSpc>
                <a:spcPct val="90000"/>
              </a:lnSpc>
              <a:spcBef>
                <a:spcPts val="1350"/>
              </a:spcBef>
              <a:spcAft>
                <a:spcPts val="450"/>
              </a:spcAft>
              <a:buClrTx/>
              <a:buSzTx/>
              <a:buFont typeface="Arial" panose="020B0604020202020204" pitchFamily="34" charset="0"/>
              <a:buChar char="•"/>
              <a:tabLst/>
              <a:defRPr/>
            </a:pPr>
            <a:r>
              <a:rPr kumimoji="0" lang="en-US" sz="2000" i="1" u="none" strike="noStrike" kern="0" cap="none" spc="0" normalizeH="0" baseline="0" noProof="0" dirty="0">
                <a:ln>
                  <a:noFill/>
                </a:ln>
                <a:solidFill>
                  <a:schemeClr val="bg1"/>
                </a:solidFill>
                <a:effectLst/>
                <a:uLnTx/>
                <a:uFillTx/>
                <a:latin typeface="+mn-lt"/>
                <a:ea typeface="+mn-ea"/>
                <a:cs typeface="+mn-cs"/>
              </a:rPr>
              <a:t>k-Nearest Neighbors (</a:t>
            </a:r>
            <a:r>
              <a:rPr kumimoji="0" lang="en-US" sz="2000" i="1" u="none" strike="noStrike" kern="0" cap="none" spc="0" normalizeH="0" baseline="0" noProof="0" dirty="0" err="1">
                <a:ln>
                  <a:noFill/>
                </a:ln>
                <a:solidFill>
                  <a:schemeClr val="bg1"/>
                </a:solidFill>
                <a:effectLst/>
                <a:uLnTx/>
                <a:uFillTx/>
                <a:latin typeface="+mn-lt"/>
                <a:ea typeface="+mn-ea"/>
                <a:cs typeface="+mn-cs"/>
              </a:rPr>
              <a:t>kNN</a:t>
            </a:r>
            <a:r>
              <a:rPr kumimoji="0" lang="en-US" sz="2000" i="1" u="none" strike="noStrike" kern="0" cap="none" spc="0" normalizeH="0" baseline="0" noProof="0" dirty="0">
                <a:ln>
                  <a:noFill/>
                </a:ln>
                <a:solidFill>
                  <a:schemeClr val="bg1"/>
                </a:solidFill>
                <a:effectLst/>
                <a:uLnTx/>
                <a:uFillTx/>
                <a:latin typeface="+mn-lt"/>
                <a:ea typeface="+mn-ea"/>
                <a:cs typeface="+mn-cs"/>
              </a:rPr>
              <a:t>) </a:t>
            </a:r>
          </a:p>
          <a:p>
            <a:pPr marL="942975" marR="0" lvl="2" indent="-257175" algn="just" defTabSz="2270066" rtl="0" eaLnBrk="1" fontAlgn="base" latinLnBrk="0" hangingPunct="1">
              <a:lnSpc>
                <a:spcPct val="90000"/>
              </a:lnSpc>
              <a:spcBef>
                <a:spcPts val="900"/>
              </a:spcBef>
              <a:spcAft>
                <a:spcPct val="0"/>
              </a:spcAft>
              <a:buClrTx/>
              <a:buSzTx/>
              <a:buFont typeface="Calibri" panose="020F0502020204030204" pitchFamily="34" charset="0"/>
              <a:buChar char="→"/>
              <a:tabLst/>
              <a:defRPr/>
            </a:pPr>
            <a:r>
              <a:rPr kumimoji="0" lang="en-US" b="0" i="1" u="none" strike="noStrike" kern="0" cap="none" spc="0" normalizeH="0" baseline="0" noProof="0" dirty="0">
                <a:ln>
                  <a:noFill/>
                </a:ln>
                <a:solidFill>
                  <a:schemeClr val="bg1"/>
                </a:solidFill>
                <a:effectLst/>
                <a:uLnTx/>
                <a:uFillTx/>
                <a:latin typeface="+mn-lt"/>
                <a:ea typeface="+mn-ea"/>
                <a:cs typeface="+mn-cs"/>
              </a:rPr>
              <a:t>overall accuracy = </a:t>
            </a:r>
            <a:r>
              <a:rPr kumimoji="0" lang="en-US" b="1" i="1" u="none" strike="noStrike" kern="0" cap="none" spc="0" normalizeH="0" baseline="0" noProof="0" dirty="0">
                <a:ln>
                  <a:noFill/>
                </a:ln>
                <a:solidFill>
                  <a:schemeClr val="bg1"/>
                </a:solidFill>
                <a:effectLst/>
                <a:uLnTx/>
                <a:uFillTx/>
                <a:latin typeface="+mn-lt"/>
                <a:ea typeface="+mn-ea"/>
                <a:cs typeface="+mn-cs"/>
              </a:rPr>
              <a:t>57.5%</a:t>
            </a:r>
          </a:p>
          <a:p>
            <a:pPr marL="685800" marR="0" lvl="2" indent="0" algn="just" defTabSz="2270066" rtl="0" eaLnBrk="1" fontAlgn="base" latinLnBrk="0" hangingPunct="1">
              <a:lnSpc>
                <a:spcPct val="90000"/>
              </a:lnSpc>
              <a:spcBef>
                <a:spcPct val="0"/>
              </a:spcBef>
              <a:spcAft>
                <a:spcPts val="1350"/>
              </a:spcAft>
              <a:buClrTx/>
              <a:buSzTx/>
              <a:buFontTx/>
              <a:buNone/>
              <a:tabLst/>
              <a:defRPr/>
            </a:pPr>
            <a:r>
              <a:rPr kumimoji="0" lang="en-US" b="0" i="1" u="none" strike="noStrike" kern="0" cap="none" spc="0" normalizeH="0" baseline="0" noProof="0" dirty="0">
                <a:ln>
                  <a:noFill/>
                </a:ln>
                <a:solidFill>
                  <a:schemeClr val="bg1"/>
                </a:solidFill>
                <a:effectLst/>
                <a:uLnTx/>
                <a:uFillTx/>
                <a:latin typeface="+mn-lt"/>
                <a:ea typeface="+mn-ea"/>
                <a:cs typeface="+mn-cs"/>
              </a:rPr>
              <a:t>             </a:t>
            </a:r>
            <a:r>
              <a:rPr kumimoji="0" lang="en-US" sz="1400" b="0" i="0" u="none" strike="noStrike" kern="0" cap="none" spc="0" normalizeH="0" baseline="0" noProof="0" dirty="0">
                <a:ln>
                  <a:noFill/>
                </a:ln>
                <a:solidFill>
                  <a:schemeClr val="bg1"/>
                </a:solidFill>
                <a:effectLst/>
                <a:uLnTx/>
                <a:uFillTx/>
                <a:latin typeface="+mn-lt"/>
                <a:ea typeface="+mn-ea"/>
                <a:cs typeface="+mn-cs"/>
              </a:rPr>
              <a:t>(for</a:t>
            </a:r>
            <a:r>
              <a:rPr kumimoji="0" lang="en-US" sz="1400" b="0" i="1" u="none" strike="noStrike" kern="0" cap="none" spc="0" normalizeH="0" baseline="0" noProof="0" dirty="0">
                <a:ln>
                  <a:noFill/>
                </a:ln>
                <a:solidFill>
                  <a:schemeClr val="bg1"/>
                </a:solidFill>
                <a:effectLst/>
                <a:uLnTx/>
                <a:uFillTx/>
                <a:latin typeface="+mn-lt"/>
                <a:ea typeface="+mn-ea"/>
                <a:cs typeface="+mn-cs"/>
              </a:rPr>
              <a:t> k </a:t>
            </a:r>
            <a:r>
              <a:rPr kumimoji="0" lang="en-US" sz="1400" b="0" i="0" u="none" strike="noStrike" kern="0" cap="none" spc="0" normalizeH="0" baseline="0" noProof="0" dirty="0">
                <a:ln>
                  <a:noFill/>
                </a:ln>
                <a:solidFill>
                  <a:schemeClr val="bg1"/>
                </a:solidFill>
                <a:effectLst/>
                <a:uLnTx/>
                <a:uFillTx/>
                <a:latin typeface="+mn-lt"/>
                <a:ea typeface="+mn-ea"/>
                <a:cs typeface="+mn-cs"/>
              </a:rPr>
              <a:t>= 5)</a:t>
            </a:r>
            <a:endParaRPr kumimoji="0" lang="en-US" sz="1400" b="0" i="1" u="none" strike="noStrike" kern="0" cap="none" spc="0" normalizeH="0" baseline="0" noProof="0" dirty="0">
              <a:ln>
                <a:noFill/>
              </a:ln>
              <a:solidFill>
                <a:schemeClr val="bg1"/>
              </a:solidFill>
              <a:effectLst/>
              <a:uLnTx/>
              <a:uFillTx/>
              <a:latin typeface="+mn-lt"/>
              <a:ea typeface="+mn-ea"/>
              <a:cs typeface="+mn-cs"/>
            </a:endParaRPr>
          </a:p>
          <a:p>
            <a:pPr marL="600075" marR="0" lvl="1" indent="-257175" algn="just" defTabSz="2270066" rtl="0" eaLnBrk="1" fontAlgn="base" latinLnBrk="0" hangingPunct="1">
              <a:lnSpc>
                <a:spcPct val="90000"/>
              </a:lnSpc>
              <a:spcBef>
                <a:spcPts val="900"/>
              </a:spcBef>
              <a:spcAft>
                <a:spcPts val="900"/>
              </a:spcAft>
              <a:buClrTx/>
              <a:buSzTx/>
              <a:buFont typeface="Arial" panose="020B0604020202020204" pitchFamily="34" charset="0"/>
              <a:buChar char="•"/>
              <a:tabLst/>
              <a:defRPr/>
            </a:pPr>
            <a:r>
              <a:rPr kumimoji="0" lang="en-US" sz="2000" i="1" u="none" strike="noStrike" kern="0" cap="none" spc="0" normalizeH="0" baseline="0" noProof="0" dirty="0">
                <a:ln>
                  <a:noFill/>
                </a:ln>
                <a:solidFill>
                  <a:schemeClr val="bg1"/>
                </a:solidFill>
                <a:effectLst/>
                <a:uLnTx/>
                <a:uFillTx/>
                <a:latin typeface="+mn-lt"/>
                <a:ea typeface="+mn-ea"/>
                <a:cs typeface="+mn-cs"/>
              </a:rPr>
              <a:t>Support Vector Machines (SVM)</a:t>
            </a:r>
          </a:p>
          <a:p>
            <a:pPr marL="942975" marR="0" lvl="2" indent="-257175" algn="just" defTabSz="2270066" rtl="0" eaLnBrk="1" fontAlgn="base" latinLnBrk="0" hangingPunct="1">
              <a:lnSpc>
                <a:spcPct val="90000"/>
              </a:lnSpc>
              <a:spcBef>
                <a:spcPts val="900"/>
              </a:spcBef>
              <a:spcAft>
                <a:spcPts val="2250"/>
              </a:spcAft>
              <a:buClrTx/>
              <a:buSzTx/>
              <a:buFont typeface="Calibri" panose="020F0502020204030204" pitchFamily="34" charset="0"/>
              <a:buChar char="→"/>
              <a:tabLst/>
              <a:defRPr/>
            </a:pPr>
            <a:r>
              <a:rPr kumimoji="0" lang="en-US" b="0" i="1" u="none" strike="noStrike" kern="0" cap="none" spc="0" normalizeH="0" baseline="0" noProof="0" dirty="0">
                <a:ln>
                  <a:noFill/>
                </a:ln>
                <a:solidFill>
                  <a:schemeClr val="bg1"/>
                </a:solidFill>
                <a:effectLst/>
                <a:uLnTx/>
                <a:uFillTx/>
                <a:latin typeface="+mn-lt"/>
                <a:ea typeface="+mn-ea"/>
                <a:cs typeface="+mn-cs"/>
              </a:rPr>
              <a:t>overall accuracy = </a:t>
            </a:r>
            <a:r>
              <a:rPr kumimoji="0" lang="en-US" b="1" i="1" u="none" strike="noStrike" kern="0" cap="none" spc="0" normalizeH="0" baseline="0" noProof="0" dirty="0">
                <a:ln>
                  <a:noFill/>
                </a:ln>
                <a:solidFill>
                  <a:schemeClr val="bg1"/>
                </a:solidFill>
                <a:effectLst/>
                <a:uLnTx/>
                <a:uFillTx/>
                <a:latin typeface="+mn-lt"/>
                <a:ea typeface="+mn-ea"/>
                <a:cs typeface="+mn-cs"/>
              </a:rPr>
              <a:t>80.7%</a:t>
            </a:r>
            <a:endParaRPr kumimoji="0" lang="en-US" sz="2000" b="1" i="1" u="none" strike="noStrike" kern="0" cap="none" spc="0" normalizeH="0" baseline="0" noProof="0" dirty="0">
              <a:ln>
                <a:noFill/>
              </a:ln>
              <a:solidFill>
                <a:schemeClr val="bg1"/>
              </a:solidFill>
              <a:effectLst/>
              <a:uLnTx/>
              <a:uFillTx/>
              <a:latin typeface="+mn-lt"/>
              <a:ea typeface="+mn-ea"/>
              <a:cs typeface="+mn-cs"/>
            </a:endParaRPr>
          </a:p>
          <a:p>
            <a:pPr marL="600075" marR="0" lvl="1" indent="-257175" algn="just" defTabSz="2270066" rtl="0" eaLnBrk="1" fontAlgn="base" latinLnBrk="0" hangingPunct="1">
              <a:lnSpc>
                <a:spcPct val="90000"/>
              </a:lnSpc>
              <a:spcBef>
                <a:spcPts val="900"/>
              </a:spcBef>
              <a:spcAft>
                <a:spcPts val="900"/>
              </a:spcAft>
              <a:buClrTx/>
              <a:buSzTx/>
              <a:buFont typeface="Arial" panose="020B0604020202020204" pitchFamily="34" charset="0"/>
              <a:buChar char="•"/>
              <a:tabLst/>
              <a:defRPr/>
            </a:pPr>
            <a:r>
              <a:rPr kumimoji="0" lang="en-US" sz="2000" i="1" u="none" strike="noStrike" kern="0" cap="none" spc="0" normalizeH="0" baseline="0" noProof="0" dirty="0">
                <a:ln>
                  <a:noFill/>
                </a:ln>
                <a:solidFill>
                  <a:schemeClr val="bg1"/>
                </a:solidFill>
                <a:effectLst/>
                <a:uLnTx/>
                <a:uFillTx/>
                <a:latin typeface="+mn-lt"/>
                <a:ea typeface="+mn-ea"/>
                <a:cs typeface="+mn-cs"/>
              </a:rPr>
              <a:t>ConvNet</a:t>
            </a:r>
          </a:p>
          <a:p>
            <a:pPr marL="942975" marR="0" lvl="2" indent="-257175" algn="just" defTabSz="2270066" rtl="0" eaLnBrk="1" fontAlgn="base" latinLnBrk="0" hangingPunct="1">
              <a:lnSpc>
                <a:spcPct val="90000"/>
              </a:lnSpc>
              <a:spcBef>
                <a:spcPts val="900"/>
              </a:spcBef>
              <a:spcAft>
                <a:spcPts val="900"/>
              </a:spcAft>
              <a:buClrTx/>
              <a:buSzTx/>
              <a:buFont typeface="Calibri" panose="020F0502020204030204" pitchFamily="34" charset="0"/>
              <a:buChar char="→"/>
              <a:tabLst/>
              <a:defRPr/>
            </a:pPr>
            <a:r>
              <a:rPr kumimoji="0" lang="en-US" b="0" i="1" u="none" strike="noStrike" kern="0" cap="none" spc="0" normalizeH="0" baseline="0" noProof="0" dirty="0">
                <a:ln>
                  <a:noFill/>
                </a:ln>
                <a:solidFill>
                  <a:schemeClr val="bg1"/>
                </a:solidFill>
                <a:effectLst/>
                <a:uLnTx/>
                <a:uFillTx/>
                <a:latin typeface="+mn-lt"/>
                <a:ea typeface="+mn-ea"/>
                <a:cs typeface="+mn-cs"/>
              </a:rPr>
              <a:t>overall accuracy = </a:t>
            </a:r>
            <a:r>
              <a:rPr kumimoji="0" lang="el-GR" b="1" i="1" u="none" strike="noStrike" kern="0" cap="none" spc="0" normalizeH="0" baseline="0" noProof="0" dirty="0">
                <a:ln>
                  <a:noFill/>
                </a:ln>
                <a:solidFill>
                  <a:schemeClr val="bg1"/>
                </a:solidFill>
                <a:effectLst/>
                <a:uLnTx/>
                <a:uFillTx/>
                <a:latin typeface="+mn-lt"/>
                <a:ea typeface="+mn-ea"/>
                <a:cs typeface="+mn-cs"/>
              </a:rPr>
              <a:t>97.2</a:t>
            </a:r>
            <a:r>
              <a:rPr kumimoji="0" lang="en-US" b="1" i="1" u="none" strike="noStrike" kern="0" cap="none" spc="0" normalizeH="0" baseline="0" noProof="0" dirty="0">
                <a:ln>
                  <a:noFill/>
                </a:ln>
                <a:solidFill>
                  <a:schemeClr val="bg1"/>
                </a:solidFill>
                <a:effectLst/>
                <a:uLnTx/>
                <a:uFillTx/>
                <a:latin typeface="+mn-lt"/>
                <a:ea typeface="+mn-ea"/>
                <a:cs typeface="+mn-cs"/>
              </a:rPr>
              <a:t>%</a:t>
            </a:r>
            <a:endParaRPr kumimoji="0" lang="en-US" sz="2000" b="1" i="1" u="none" strike="noStrike" kern="0" cap="none" spc="0" normalizeH="0" baseline="0" noProof="0" dirty="0">
              <a:ln>
                <a:noFill/>
              </a:ln>
              <a:solidFill>
                <a:schemeClr val="bg1"/>
              </a:solidFill>
              <a:effectLst/>
              <a:uLnTx/>
              <a:uFillTx/>
              <a:latin typeface="+mn-lt"/>
              <a:ea typeface="+mn-ea"/>
              <a:cs typeface="+mn-cs"/>
            </a:endParaRPr>
          </a:p>
        </p:txBody>
      </p:sp>
      <p:pic>
        <p:nvPicPr>
          <p:cNvPr id="16" name="Picture 15" descr="Diagram&#10;&#10;Description automatically generated">
            <a:extLst>
              <a:ext uri="{FF2B5EF4-FFF2-40B4-BE49-F238E27FC236}">
                <a16:creationId xmlns:a16="http://schemas.microsoft.com/office/drawing/2014/main" id="{F4A39400-43EE-4EF7-A612-A66A0504C4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91019" y="2400078"/>
            <a:ext cx="1334630" cy="1140201"/>
          </a:xfrm>
          <a:prstGeom prst="rect">
            <a:avLst/>
          </a:prstGeom>
        </p:spPr>
      </p:pic>
      <p:pic>
        <p:nvPicPr>
          <p:cNvPr id="17" name="Picture 16" descr="Chart, scatter chart&#10;&#10;Description automatically generated">
            <a:extLst>
              <a:ext uri="{FF2B5EF4-FFF2-40B4-BE49-F238E27FC236}">
                <a16:creationId xmlns:a16="http://schemas.microsoft.com/office/drawing/2014/main" id="{456B423C-4EBE-46BA-A98D-004F907DB8D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032" t="41795" r="9247" b="5023"/>
          <a:stretch/>
        </p:blipFill>
        <p:spPr>
          <a:xfrm>
            <a:off x="4758334" y="3721768"/>
            <a:ext cx="1508084" cy="944003"/>
          </a:xfrm>
          <a:prstGeom prst="rect">
            <a:avLst/>
          </a:prstGeom>
        </p:spPr>
      </p:pic>
      <p:pic>
        <p:nvPicPr>
          <p:cNvPr id="19"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94471" y="4902769"/>
            <a:ext cx="4398649" cy="650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1327" y="2270272"/>
            <a:ext cx="5334011" cy="4000508"/>
          </a:xfrm>
          <a:prstGeom prst="rect">
            <a:avLst/>
          </a:prstGeom>
        </p:spPr>
      </p:pic>
      <p:sp>
        <p:nvSpPr>
          <p:cNvPr id="10" name="TextBox 9">
            <a:extLst>
              <a:ext uri="{FF2B5EF4-FFF2-40B4-BE49-F238E27FC236}">
                <a16:creationId xmlns:a16="http://schemas.microsoft.com/office/drawing/2014/main" id="{9FB7BE26-C8D7-4CA2-8C42-63A035A94AD0}"/>
              </a:ext>
            </a:extLst>
          </p:cNvPr>
          <p:cNvSpPr txBox="1"/>
          <p:nvPr/>
        </p:nvSpPr>
        <p:spPr>
          <a:xfrm>
            <a:off x="3432385" y="6519446"/>
            <a:ext cx="5360566" cy="338554"/>
          </a:xfrm>
          <a:prstGeom prst="rect">
            <a:avLst/>
          </a:prstGeom>
          <a:noFill/>
        </p:spPr>
        <p:txBody>
          <a:bodyPr wrap="square" rtlCol="0">
            <a:spAutoFit/>
          </a:bodyPr>
          <a:lstStyle/>
          <a:p>
            <a:pPr algn="ctr"/>
            <a:r>
              <a:rPr lang="en-US" sz="800" b="1" dirty="0">
                <a:solidFill>
                  <a:schemeClr val="bg1"/>
                </a:solidFill>
              </a:rPr>
              <a:t>Machine Learning in </a:t>
            </a:r>
            <a:r>
              <a:rPr lang="en-US" sz="800" b="1" dirty="0" err="1">
                <a:solidFill>
                  <a:schemeClr val="bg1"/>
                </a:solidFill>
              </a:rPr>
              <a:t>Heliophysics</a:t>
            </a:r>
            <a:endParaRPr lang="en-US" sz="800" b="1" dirty="0">
              <a:solidFill>
                <a:schemeClr val="bg1"/>
              </a:solidFill>
            </a:endParaRPr>
          </a:p>
          <a:p>
            <a:pPr algn="ctr"/>
            <a:r>
              <a:rPr lang="en-US" sz="800" b="1" dirty="0">
                <a:solidFill>
                  <a:schemeClr val="bg1"/>
                </a:solidFill>
              </a:rPr>
              <a:t>21-25 March 2022, Boulder (CO), USA</a:t>
            </a:r>
          </a:p>
        </p:txBody>
      </p:sp>
      <p:pic>
        <p:nvPicPr>
          <p:cNvPr id="11" name="Picture 2" descr="https://www.astro.noa.gr/en/intranet/images/IAASARS_logo_EN.jpg">
            <a:extLst>
              <a:ext uri="{FF2B5EF4-FFF2-40B4-BE49-F238E27FC236}">
                <a16:creationId xmlns:a16="http://schemas.microsoft.com/office/drawing/2014/main" id="{7C83614F-14B7-438B-ADFF-61F14DAEFE9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134" t="16124" r="6773" b="2407"/>
          <a:stretch/>
        </p:blipFill>
        <p:spPr bwMode="auto">
          <a:xfrm>
            <a:off x="0" y="1"/>
            <a:ext cx="716607" cy="66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917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EC819FE-71DD-4432-ACCA-09AB45CF9924}"/>
              </a:ext>
            </a:extLst>
          </p:cNvPr>
          <p:cNvSpPr>
            <a:spLocks noGrp="1"/>
          </p:cNvSpPr>
          <p:nvPr>
            <p:ph idx="4294967295"/>
          </p:nvPr>
        </p:nvSpPr>
        <p:spPr>
          <a:xfrm>
            <a:off x="332509" y="1459617"/>
            <a:ext cx="11318471" cy="4927328"/>
          </a:xfrm>
          <a:prstGeom prst="rect">
            <a:avLst/>
          </a:prstGeom>
        </p:spPr>
        <p:txBody>
          <a:bodyPr/>
          <a:lstStyle/>
          <a:p>
            <a:pPr marL="457200" indent="-457200" algn="just">
              <a:lnSpc>
                <a:spcPct val="107000"/>
              </a:lnSpc>
              <a:spcBef>
                <a:spcPts val="1200"/>
              </a:spcBef>
              <a:spcAft>
                <a:spcPts val="600"/>
              </a:spcAft>
              <a:buFont typeface="Wingdings" pitchFamily="2" charset="2"/>
              <a:buChar char="ü"/>
            </a:pPr>
            <a:r>
              <a:rPr lang="en-US" sz="2400" i="1" dirty="0" err="1">
                <a:solidFill>
                  <a:schemeClr val="bg1"/>
                </a:solidFill>
              </a:rPr>
              <a:t>ConvNet</a:t>
            </a:r>
            <a:r>
              <a:rPr lang="en-US" sz="2400" i="1" dirty="0">
                <a:solidFill>
                  <a:schemeClr val="bg1"/>
                </a:solidFill>
              </a:rPr>
              <a:t> accuracy</a:t>
            </a:r>
            <a:r>
              <a:rPr lang="en-US" sz="2400" b="1" i="1" dirty="0">
                <a:solidFill>
                  <a:schemeClr val="bg1"/>
                </a:solidFill>
              </a:rPr>
              <a:t> </a:t>
            </a:r>
            <a:r>
              <a:rPr lang="en-US" sz="2400" i="1" dirty="0">
                <a:solidFill>
                  <a:schemeClr val="bg1"/>
                </a:solidFill>
              </a:rPr>
              <a:t>on the </a:t>
            </a:r>
            <a:r>
              <a:rPr lang="en-US" sz="2400" b="1" i="1" dirty="0">
                <a:solidFill>
                  <a:schemeClr val="bg1"/>
                </a:solidFill>
              </a:rPr>
              <a:t>training set </a:t>
            </a:r>
            <a:r>
              <a:rPr lang="en-US" sz="2400" i="1" dirty="0">
                <a:solidFill>
                  <a:schemeClr val="bg1"/>
                </a:solidFill>
              </a:rPr>
              <a:t>(2096 samples) </a:t>
            </a:r>
            <a:r>
              <a:rPr lang="en-US" sz="2400" b="1" i="1" dirty="0">
                <a:solidFill>
                  <a:schemeClr val="bg1"/>
                </a:solidFill>
              </a:rPr>
              <a:t>=  98.3%</a:t>
            </a:r>
          </a:p>
          <a:p>
            <a:pPr marL="457200" indent="-457200" algn="just">
              <a:lnSpc>
                <a:spcPct val="107000"/>
              </a:lnSpc>
              <a:spcBef>
                <a:spcPts val="1200"/>
              </a:spcBef>
              <a:spcAft>
                <a:spcPts val="600"/>
              </a:spcAft>
              <a:buFont typeface="Wingdings" pitchFamily="2" charset="2"/>
              <a:buChar char="ü"/>
            </a:pPr>
            <a:r>
              <a:rPr lang="en-US" sz="2400" i="1" dirty="0" err="1">
                <a:solidFill>
                  <a:schemeClr val="bg1"/>
                </a:solidFill>
              </a:rPr>
              <a:t>ConvNet</a:t>
            </a:r>
            <a:r>
              <a:rPr lang="en-US" sz="2400" i="1" dirty="0">
                <a:solidFill>
                  <a:schemeClr val="bg1"/>
                </a:solidFill>
              </a:rPr>
              <a:t> accuracy on the </a:t>
            </a:r>
            <a:r>
              <a:rPr lang="en-US" sz="2400" b="1" i="1" dirty="0">
                <a:solidFill>
                  <a:schemeClr val="bg1"/>
                </a:solidFill>
              </a:rPr>
              <a:t>test set </a:t>
            </a:r>
            <a:r>
              <a:rPr lang="en-US" sz="2400" i="1" dirty="0">
                <a:solidFill>
                  <a:schemeClr val="bg1"/>
                </a:solidFill>
              </a:rPr>
              <a:t>(524 samples)</a:t>
            </a:r>
            <a:r>
              <a:rPr lang="en-US" sz="2400" b="1" i="1" dirty="0">
                <a:solidFill>
                  <a:schemeClr val="bg1"/>
                </a:solidFill>
              </a:rPr>
              <a:t> = </a:t>
            </a:r>
            <a:r>
              <a:rPr lang="en-US" sz="2400" i="1" dirty="0">
                <a:solidFill>
                  <a:schemeClr val="bg1"/>
                </a:solidFill>
              </a:rPr>
              <a:t> </a:t>
            </a:r>
            <a:r>
              <a:rPr lang="en-US" sz="2400" b="1" i="1" dirty="0">
                <a:solidFill>
                  <a:schemeClr val="bg1"/>
                </a:solidFill>
              </a:rPr>
              <a:t>97.2%</a:t>
            </a:r>
          </a:p>
          <a:p>
            <a:pPr marL="457200" indent="-457200" algn="just">
              <a:lnSpc>
                <a:spcPct val="107000"/>
              </a:lnSpc>
              <a:spcBef>
                <a:spcPts val="1200"/>
              </a:spcBef>
              <a:spcAft>
                <a:spcPts val="600"/>
              </a:spcAft>
              <a:buFont typeface="Wingdings" pitchFamily="2" charset="2"/>
              <a:buChar char="ü"/>
            </a:pPr>
            <a:r>
              <a:rPr lang="en-US" sz="2400" b="1" i="1" dirty="0" err="1">
                <a:solidFill>
                  <a:schemeClr val="bg1"/>
                </a:solidFill>
                <a:ea typeface="Calibri" panose="020F0502020204030204" pitchFamily="34" charset="0"/>
                <a:cs typeface="Georgia" panose="02040502050405020303" pitchFamily="18" charset="0"/>
              </a:rPr>
              <a:t>Heidke</a:t>
            </a:r>
            <a:r>
              <a:rPr lang="en-US" sz="2400" b="1" i="1" dirty="0">
                <a:solidFill>
                  <a:schemeClr val="bg1"/>
                </a:solidFill>
                <a:ea typeface="Calibri" panose="020F0502020204030204" pitchFamily="34" charset="0"/>
                <a:cs typeface="Georgia" panose="02040502050405020303" pitchFamily="18" charset="0"/>
              </a:rPr>
              <a:t> Skill Score (HSS) </a:t>
            </a:r>
            <a:r>
              <a:rPr lang="en-US" sz="2400" b="1" i="1" dirty="0">
                <a:solidFill>
                  <a:schemeClr val="bg1"/>
                </a:solidFill>
              </a:rPr>
              <a:t>= 96.2%</a:t>
            </a:r>
            <a:endParaRPr lang="en-US" sz="2400" i="1" dirty="0">
              <a:solidFill>
                <a:schemeClr val="bg1"/>
              </a:solidFill>
            </a:endParaRPr>
          </a:p>
          <a:p>
            <a:pPr marL="457200" indent="-457200" algn="just">
              <a:lnSpc>
                <a:spcPct val="100000"/>
              </a:lnSpc>
              <a:spcBef>
                <a:spcPts val="0"/>
              </a:spcBef>
              <a:spcAft>
                <a:spcPts val="0"/>
              </a:spcAft>
              <a:buFont typeface="Wingdings" pitchFamily="2" charset="2"/>
              <a:buChar char="ü"/>
            </a:pPr>
            <a:endParaRPr lang="en-US" sz="2400" b="1" i="1" dirty="0">
              <a:solidFill>
                <a:schemeClr val="bg1"/>
              </a:solidFill>
            </a:endParaRPr>
          </a:p>
          <a:p>
            <a:pPr marL="457200" indent="-457200" algn="just">
              <a:lnSpc>
                <a:spcPct val="107000"/>
              </a:lnSpc>
              <a:spcBef>
                <a:spcPts val="1200"/>
              </a:spcBef>
              <a:spcAft>
                <a:spcPts val="600"/>
              </a:spcAft>
              <a:buFont typeface="Wingdings" pitchFamily="2" charset="2"/>
              <a:buChar char="ü"/>
            </a:pPr>
            <a:r>
              <a:rPr lang="en-US" sz="2400" b="1" i="1" dirty="0">
                <a:solidFill>
                  <a:schemeClr val="bg1"/>
                </a:solidFill>
              </a:rPr>
              <a:t>Comparing with the well-known </a:t>
            </a:r>
            <a:r>
              <a:rPr lang="en-US" sz="2400" b="1" i="1" dirty="0" err="1">
                <a:solidFill>
                  <a:schemeClr val="bg1"/>
                </a:solidFill>
              </a:rPr>
              <a:t>kNN</a:t>
            </a:r>
            <a:r>
              <a:rPr lang="en-US" sz="2400" b="1" i="1" dirty="0">
                <a:solidFill>
                  <a:schemeClr val="bg1"/>
                </a:solidFill>
              </a:rPr>
              <a:t> classifier &amp; the very competitive SVM classifier: </a:t>
            </a:r>
            <a:r>
              <a:rPr lang="en-US" sz="2400" i="1" dirty="0" err="1">
                <a:solidFill>
                  <a:schemeClr val="bg1"/>
                </a:solidFill>
              </a:rPr>
              <a:t>kNN</a:t>
            </a:r>
            <a:r>
              <a:rPr lang="en-US" sz="2400" i="1" dirty="0">
                <a:solidFill>
                  <a:schemeClr val="bg1"/>
                </a:solidFill>
              </a:rPr>
              <a:t>  (for k=5) = 57.5%, SVM = 80.7%, </a:t>
            </a:r>
          </a:p>
          <a:p>
            <a:pPr algn="just">
              <a:lnSpc>
                <a:spcPct val="107000"/>
              </a:lnSpc>
              <a:spcBef>
                <a:spcPts val="1200"/>
              </a:spcBef>
              <a:spcAft>
                <a:spcPts val="600"/>
              </a:spcAft>
            </a:pPr>
            <a:r>
              <a:rPr lang="en-US" sz="2400" i="1" dirty="0">
                <a:solidFill>
                  <a:schemeClr val="bg1"/>
                </a:solidFill>
              </a:rPr>
              <a:t>	</a:t>
            </a:r>
            <a:r>
              <a:rPr lang="en-US" sz="2400" dirty="0">
                <a:solidFill>
                  <a:schemeClr val="bg1"/>
                </a:solidFill>
                <a:sym typeface="Wingdings" pitchFamily="2" charset="2"/>
              </a:rPr>
              <a:t>  </a:t>
            </a:r>
            <a:r>
              <a:rPr lang="en-US" sz="2400" i="1" dirty="0">
                <a:solidFill>
                  <a:schemeClr val="bg1"/>
                </a:solidFill>
              </a:rPr>
              <a:t>the </a:t>
            </a:r>
            <a:r>
              <a:rPr lang="en-US" sz="2400" i="1" dirty="0" err="1">
                <a:solidFill>
                  <a:schemeClr val="bg1"/>
                </a:solidFill>
              </a:rPr>
              <a:t>ConvNet</a:t>
            </a:r>
            <a:r>
              <a:rPr lang="en-US" sz="2400" i="1" dirty="0">
                <a:solidFill>
                  <a:schemeClr val="bg1"/>
                </a:solidFill>
              </a:rPr>
              <a:t> gives the best results, achieving the highest accuracy.</a:t>
            </a:r>
          </a:p>
          <a:p>
            <a:pPr marL="285750" indent="-285750">
              <a:spcBef>
                <a:spcPts val="1200"/>
              </a:spcBef>
              <a:spcAft>
                <a:spcPts val="600"/>
              </a:spcAft>
              <a:buFont typeface="Arial" pitchFamily="34" charset="0"/>
              <a:buChar char="•"/>
            </a:pPr>
            <a:endParaRPr lang="en-US" sz="1600" b="1" dirty="0">
              <a:solidFill>
                <a:schemeClr val="bg1"/>
              </a:solidFill>
            </a:endParaRPr>
          </a:p>
        </p:txBody>
      </p:sp>
      <p:sp>
        <p:nvSpPr>
          <p:cNvPr id="5" name="TextBox 4">
            <a:extLst>
              <a:ext uri="{FF2B5EF4-FFF2-40B4-BE49-F238E27FC236}">
                <a16:creationId xmlns:a16="http://schemas.microsoft.com/office/drawing/2014/main" id="{B6128B06-5CA4-DB45-8267-1A47ABCBD238}"/>
              </a:ext>
            </a:extLst>
          </p:cNvPr>
          <p:cNvSpPr txBox="1"/>
          <p:nvPr/>
        </p:nvSpPr>
        <p:spPr>
          <a:xfrm>
            <a:off x="219600" y="950861"/>
            <a:ext cx="11764800" cy="461665"/>
          </a:xfrm>
          <a:prstGeom prst="rect">
            <a:avLst/>
          </a:prstGeom>
          <a:noFill/>
        </p:spPr>
        <p:txBody>
          <a:bodyPr wrap="square" rtlCol="0">
            <a:spAutoFit/>
          </a:bodyPr>
          <a:lstStyle/>
          <a:p>
            <a:r>
              <a:rPr lang="en-GB" sz="2400" dirty="0">
                <a:solidFill>
                  <a:schemeClr val="bg1"/>
                </a:solidFill>
              </a:rPr>
              <a:t>Conclusions</a:t>
            </a:r>
          </a:p>
        </p:txBody>
      </p:sp>
      <p:sp>
        <p:nvSpPr>
          <p:cNvPr id="7" name="TextBox 6">
            <a:extLst>
              <a:ext uri="{FF2B5EF4-FFF2-40B4-BE49-F238E27FC236}">
                <a16:creationId xmlns:a16="http://schemas.microsoft.com/office/drawing/2014/main" id="{9C69708A-9238-4AB1-82BE-6F6377084679}"/>
              </a:ext>
            </a:extLst>
          </p:cNvPr>
          <p:cNvSpPr txBox="1"/>
          <p:nvPr/>
        </p:nvSpPr>
        <p:spPr>
          <a:xfrm>
            <a:off x="3432385" y="6519446"/>
            <a:ext cx="5360566" cy="338554"/>
          </a:xfrm>
          <a:prstGeom prst="rect">
            <a:avLst/>
          </a:prstGeom>
          <a:noFill/>
        </p:spPr>
        <p:txBody>
          <a:bodyPr wrap="square" rtlCol="0">
            <a:spAutoFit/>
          </a:bodyPr>
          <a:lstStyle/>
          <a:p>
            <a:pPr algn="ctr"/>
            <a:r>
              <a:rPr lang="en-US" sz="800" b="1" dirty="0">
                <a:solidFill>
                  <a:schemeClr val="bg1"/>
                </a:solidFill>
              </a:rPr>
              <a:t>Machine Learning in </a:t>
            </a:r>
            <a:r>
              <a:rPr lang="en-US" sz="800" b="1" dirty="0" err="1">
                <a:solidFill>
                  <a:schemeClr val="bg1"/>
                </a:solidFill>
              </a:rPr>
              <a:t>Heliophysics</a:t>
            </a:r>
            <a:endParaRPr lang="en-US" sz="800" b="1" dirty="0">
              <a:solidFill>
                <a:schemeClr val="bg1"/>
              </a:solidFill>
            </a:endParaRPr>
          </a:p>
          <a:p>
            <a:pPr algn="ctr"/>
            <a:r>
              <a:rPr lang="en-US" sz="800" b="1" dirty="0">
                <a:solidFill>
                  <a:schemeClr val="bg1"/>
                </a:solidFill>
              </a:rPr>
              <a:t>21-25 March 2022, Boulder (CO), USA</a:t>
            </a:r>
          </a:p>
        </p:txBody>
      </p:sp>
      <p:pic>
        <p:nvPicPr>
          <p:cNvPr id="8" name="Picture 2" descr="https://www.astro.noa.gr/en/intranet/images/IAASARS_logo_EN.jpg">
            <a:extLst>
              <a:ext uri="{FF2B5EF4-FFF2-40B4-BE49-F238E27FC236}">
                <a16:creationId xmlns:a16="http://schemas.microsoft.com/office/drawing/2014/main" id="{F5A79E75-7EE5-40D6-BEA8-4309C6FC6F2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134" t="16124" r="6773" b="2407"/>
          <a:stretch/>
        </p:blipFill>
        <p:spPr bwMode="auto">
          <a:xfrm>
            <a:off x="0" y="1"/>
            <a:ext cx="716607" cy="66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673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EC819FE-71DD-4432-ACCA-09AB45CF9924}"/>
              </a:ext>
            </a:extLst>
          </p:cNvPr>
          <p:cNvSpPr>
            <a:spLocks noGrp="1"/>
          </p:cNvSpPr>
          <p:nvPr>
            <p:ph idx="4294967295"/>
          </p:nvPr>
        </p:nvSpPr>
        <p:spPr>
          <a:xfrm>
            <a:off x="332509" y="1459617"/>
            <a:ext cx="7294635" cy="4240129"/>
          </a:xfrm>
          <a:prstGeom prst="rect">
            <a:avLst/>
          </a:prstGeom>
        </p:spPr>
        <p:txBody>
          <a:bodyPr/>
          <a:lstStyle/>
          <a:p>
            <a:pPr marL="285750" indent="-285750">
              <a:buFont typeface="Arial" pitchFamily="34" charset="0"/>
              <a:buChar char="•"/>
            </a:pPr>
            <a:r>
              <a:rPr lang="en-US" dirty="0">
                <a:solidFill>
                  <a:schemeClr val="bg1"/>
                </a:solidFill>
              </a:rPr>
              <a:t>Each satellite is measuring:</a:t>
            </a:r>
          </a:p>
          <a:p>
            <a:pPr marL="1067076" lvl="1" indent="-285750">
              <a:buFont typeface="Arial" pitchFamily="34" charset="0"/>
              <a:buChar char="•"/>
            </a:pPr>
            <a:r>
              <a:rPr lang="en-US" dirty="0">
                <a:solidFill>
                  <a:schemeClr val="bg1"/>
                </a:solidFill>
              </a:rPr>
              <a:t>Strength and direction of the magnetic field</a:t>
            </a:r>
          </a:p>
          <a:p>
            <a:pPr marL="1067076" lvl="1" indent="-285750">
              <a:buFont typeface="Arial" pitchFamily="34" charset="0"/>
              <a:buChar char="•"/>
            </a:pPr>
            <a:r>
              <a:rPr lang="en-US" dirty="0">
                <a:solidFill>
                  <a:schemeClr val="bg1"/>
                </a:solidFill>
              </a:rPr>
              <a:t>Plasma conditions and characteristics</a:t>
            </a:r>
          </a:p>
          <a:p>
            <a:pPr marL="1067076" lvl="1" indent="-285750">
              <a:buFont typeface="Arial" pitchFamily="34" charset="0"/>
              <a:buChar char="•"/>
            </a:pPr>
            <a:r>
              <a:rPr lang="en-US" dirty="0">
                <a:solidFill>
                  <a:schemeClr val="bg1"/>
                </a:solidFill>
              </a:rPr>
              <a:t>Location</a:t>
            </a:r>
          </a:p>
          <a:p>
            <a:pPr marL="285750" indent="-285750">
              <a:buFont typeface="Arial" pitchFamily="34" charset="0"/>
              <a:buChar char="•"/>
            </a:pPr>
            <a:r>
              <a:rPr lang="en-US" dirty="0">
                <a:solidFill>
                  <a:schemeClr val="bg1"/>
                </a:solidFill>
              </a:rPr>
              <a:t>The Constellation:</a:t>
            </a:r>
          </a:p>
          <a:p>
            <a:pPr marL="1067076" lvl="1" indent="-285750">
              <a:buFont typeface="Arial" pitchFamily="34" charset="0"/>
              <a:buChar char="•"/>
            </a:pPr>
            <a:r>
              <a:rPr lang="en-US" dirty="0">
                <a:solidFill>
                  <a:schemeClr val="bg1"/>
                </a:solidFill>
              </a:rPr>
              <a:t>3 identical satellites:</a:t>
            </a:r>
          </a:p>
          <a:p>
            <a:pPr marL="1643521" lvl="2" indent="-285750">
              <a:buFont typeface="Arial" pitchFamily="34" charset="0"/>
              <a:buChar char="-"/>
            </a:pPr>
            <a:r>
              <a:rPr lang="en-US" dirty="0">
                <a:solidFill>
                  <a:schemeClr val="bg1"/>
                </a:solidFill>
              </a:rPr>
              <a:t>2 side-by-side in low orbit (&lt;460km)</a:t>
            </a:r>
          </a:p>
          <a:p>
            <a:pPr marL="1643521" lvl="2" indent="-285750">
              <a:buFont typeface="Arial" pitchFamily="34" charset="0"/>
              <a:buChar char="-"/>
            </a:pPr>
            <a:r>
              <a:rPr lang="en-US" dirty="0">
                <a:solidFill>
                  <a:schemeClr val="bg1"/>
                </a:solidFill>
              </a:rPr>
              <a:t>1 in higher orbit (&lt; 530km)</a:t>
            </a:r>
          </a:p>
          <a:p>
            <a:pPr marL="1067076" lvl="1" indent="-285750">
              <a:buFont typeface="Arial" pitchFamily="34" charset="0"/>
              <a:buChar char="•"/>
            </a:pPr>
            <a:r>
              <a:rPr lang="en-US" dirty="0">
                <a:solidFill>
                  <a:schemeClr val="bg1"/>
                </a:solidFill>
              </a:rPr>
              <a:t>three orbital planes for optimal coverage in space and time</a:t>
            </a:r>
          </a:p>
          <a:p>
            <a:pPr marL="1067076" lvl="1" indent="-285750">
              <a:buFont typeface="Arial" pitchFamily="34" charset="0"/>
              <a:buChar char="•"/>
            </a:pPr>
            <a:r>
              <a:rPr lang="en-US" b="1" dirty="0">
                <a:solidFill>
                  <a:schemeClr val="bg1"/>
                </a:solidFill>
              </a:rPr>
              <a:t>Launch 22 November 2013: initially 4 years of operations, currently extended through 2021</a:t>
            </a:r>
          </a:p>
        </p:txBody>
      </p:sp>
      <p:sp>
        <p:nvSpPr>
          <p:cNvPr id="5" name="TextBox 4">
            <a:extLst>
              <a:ext uri="{FF2B5EF4-FFF2-40B4-BE49-F238E27FC236}">
                <a16:creationId xmlns:a16="http://schemas.microsoft.com/office/drawing/2014/main" id="{B6128B06-5CA4-DB45-8267-1A47ABCBD238}"/>
              </a:ext>
            </a:extLst>
          </p:cNvPr>
          <p:cNvSpPr txBox="1"/>
          <p:nvPr/>
        </p:nvSpPr>
        <p:spPr>
          <a:xfrm>
            <a:off x="219600" y="950861"/>
            <a:ext cx="11764800" cy="461665"/>
          </a:xfrm>
          <a:prstGeom prst="rect">
            <a:avLst/>
          </a:prstGeom>
          <a:noFill/>
        </p:spPr>
        <p:txBody>
          <a:bodyPr wrap="square" rtlCol="0">
            <a:spAutoFit/>
          </a:bodyPr>
          <a:lstStyle/>
          <a:p>
            <a:r>
              <a:rPr lang="en-GB" sz="2400" dirty="0">
                <a:solidFill>
                  <a:schemeClr val="bg1"/>
                </a:solidFill>
              </a:rPr>
              <a:t>ESA Swarm mission</a:t>
            </a:r>
          </a:p>
        </p:txBody>
      </p:sp>
      <p:sp>
        <p:nvSpPr>
          <p:cNvPr id="3" name="Rectangle 2"/>
          <p:cNvSpPr/>
          <p:nvPr/>
        </p:nvSpPr>
        <p:spPr>
          <a:xfrm>
            <a:off x="219599" y="5754654"/>
            <a:ext cx="11764800" cy="646331"/>
          </a:xfrm>
          <a:prstGeom prst="rect">
            <a:avLst/>
          </a:prstGeom>
        </p:spPr>
        <p:txBody>
          <a:bodyPr wrap="square">
            <a:spAutoFit/>
          </a:bodyPr>
          <a:lstStyle/>
          <a:p>
            <a:pPr algn="just"/>
            <a:r>
              <a:rPr lang="en-US" dirty="0">
                <a:solidFill>
                  <a:schemeClr val="bg1"/>
                </a:solidFill>
                <a:latin typeface="+mn-lt"/>
              </a:rPr>
              <a:t>The primary aim of the mission is to provide the best survey ever of the geomagnetic field and the first global representation of its variations on time scales from less than a second to several years.</a:t>
            </a:r>
          </a:p>
        </p:txBody>
      </p:sp>
      <p:pic>
        <p:nvPicPr>
          <p:cNvPr id="7" name="Picture 6"/>
          <p:cNvPicPr>
            <a:picLocks noChangeAspect="1"/>
          </p:cNvPicPr>
          <p:nvPr/>
        </p:nvPicPr>
        <p:blipFill>
          <a:blip r:embed="rId2"/>
          <a:stretch>
            <a:fillRect/>
          </a:stretch>
        </p:blipFill>
        <p:spPr>
          <a:xfrm>
            <a:off x="7627144" y="1459617"/>
            <a:ext cx="4038600" cy="3516313"/>
          </a:xfrm>
          <a:prstGeom prst="rect">
            <a:avLst/>
          </a:prstGeom>
          <a:effectLst>
            <a:outerShdw blurRad="50800" dist="38100" dir="2700000" algn="tl" rotWithShape="0">
              <a:prstClr val="black">
                <a:alpha val="40000"/>
              </a:prstClr>
            </a:outerShdw>
          </a:effectLst>
        </p:spPr>
      </p:pic>
      <p:sp>
        <p:nvSpPr>
          <p:cNvPr id="8" name="Footer Placeholder 3"/>
          <p:cNvSpPr txBox="1">
            <a:spLocks noGrp="1"/>
          </p:cNvSpPr>
          <p:nvPr/>
        </p:nvSpPr>
        <p:spPr bwMode="auto">
          <a:xfrm>
            <a:off x="8084344" y="4975930"/>
            <a:ext cx="3124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72000" rIns="0" bIns="0"/>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fontAlgn="auto" hangingPunct="1">
              <a:spcBef>
                <a:spcPts val="0"/>
              </a:spcBef>
              <a:spcAft>
                <a:spcPts val="0"/>
              </a:spcAft>
            </a:pPr>
            <a:r>
              <a:rPr lang="en-GB" altLang="el-GR" sz="1400" b="1" i="1" dirty="0">
                <a:solidFill>
                  <a:schemeClr val="bg1"/>
                </a:solidFill>
              </a:rPr>
              <a:t>Copyright / </a:t>
            </a:r>
            <a:r>
              <a:rPr lang="en-US" altLang="el-GR" sz="1400" b="1" i="1" dirty="0">
                <a:solidFill>
                  <a:schemeClr val="bg1"/>
                </a:solidFill>
              </a:rPr>
              <a:t>ESA and AOES </a:t>
            </a:r>
            <a:r>
              <a:rPr lang="en-US" altLang="el-GR" sz="1400" b="1" i="1" dirty="0" err="1">
                <a:solidFill>
                  <a:schemeClr val="bg1"/>
                </a:solidFill>
              </a:rPr>
              <a:t>Medialab</a:t>
            </a:r>
            <a:endParaRPr lang="en-GB" altLang="el-GR" sz="1400" b="1" i="1" dirty="0">
              <a:solidFill>
                <a:schemeClr val="bg1"/>
              </a:solidFill>
            </a:endParaRPr>
          </a:p>
        </p:txBody>
      </p:sp>
      <p:sp>
        <p:nvSpPr>
          <p:cNvPr id="9" name="TextBox 8">
            <a:extLst>
              <a:ext uri="{FF2B5EF4-FFF2-40B4-BE49-F238E27FC236}">
                <a16:creationId xmlns:a16="http://schemas.microsoft.com/office/drawing/2014/main" id="{065A6D53-1582-4378-90B1-30B57F7CBF6D}"/>
              </a:ext>
            </a:extLst>
          </p:cNvPr>
          <p:cNvSpPr txBox="1"/>
          <p:nvPr/>
        </p:nvSpPr>
        <p:spPr>
          <a:xfrm>
            <a:off x="3432385" y="6519446"/>
            <a:ext cx="5360566" cy="338554"/>
          </a:xfrm>
          <a:prstGeom prst="rect">
            <a:avLst/>
          </a:prstGeom>
          <a:noFill/>
        </p:spPr>
        <p:txBody>
          <a:bodyPr wrap="square" rtlCol="0">
            <a:spAutoFit/>
          </a:bodyPr>
          <a:lstStyle/>
          <a:p>
            <a:pPr algn="ctr"/>
            <a:r>
              <a:rPr lang="en-US" sz="800" b="1" dirty="0">
                <a:solidFill>
                  <a:schemeClr val="bg1"/>
                </a:solidFill>
              </a:rPr>
              <a:t>Machine Learning in </a:t>
            </a:r>
            <a:r>
              <a:rPr lang="en-US" sz="800" b="1" dirty="0" err="1">
                <a:solidFill>
                  <a:schemeClr val="bg1"/>
                </a:solidFill>
              </a:rPr>
              <a:t>Heliophysics</a:t>
            </a:r>
            <a:endParaRPr lang="en-US" sz="800" b="1" dirty="0">
              <a:solidFill>
                <a:schemeClr val="bg1"/>
              </a:solidFill>
            </a:endParaRPr>
          </a:p>
          <a:p>
            <a:pPr algn="ctr"/>
            <a:r>
              <a:rPr lang="en-US" sz="800" b="1" dirty="0">
                <a:solidFill>
                  <a:schemeClr val="bg1"/>
                </a:solidFill>
              </a:rPr>
              <a:t>21-25 March 2022, Boulder (CO), USA</a:t>
            </a:r>
          </a:p>
        </p:txBody>
      </p:sp>
      <p:pic>
        <p:nvPicPr>
          <p:cNvPr id="10" name="Picture 2" descr="https://www.astro.noa.gr/en/intranet/images/IAASARS_logo_EN.jpg">
            <a:extLst>
              <a:ext uri="{FF2B5EF4-FFF2-40B4-BE49-F238E27FC236}">
                <a16:creationId xmlns:a16="http://schemas.microsoft.com/office/drawing/2014/main" id="{AD281CE5-6D25-41E5-99FA-98A1E74A0A0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34" t="16124" r="6773" b="2407"/>
          <a:stretch/>
        </p:blipFill>
        <p:spPr bwMode="auto">
          <a:xfrm>
            <a:off x="0" y="1"/>
            <a:ext cx="716607" cy="66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027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EC819FE-71DD-4432-ACCA-09AB45CF9924}"/>
              </a:ext>
            </a:extLst>
          </p:cNvPr>
          <p:cNvSpPr>
            <a:spLocks noGrp="1"/>
          </p:cNvSpPr>
          <p:nvPr>
            <p:ph idx="4294967295"/>
          </p:nvPr>
        </p:nvSpPr>
        <p:spPr>
          <a:xfrm>
            <a:off x="332509" y="1459617"/>
            <a:ext cx="11491629" cy="4927328"/>
          </a:xfrm>
          <a:prstGeom prst="rect">
            <a:avLst/>
          </a:prstGeom>
        </p:spPr>
        <p:txBody>
          <a:bodyPr/>
          <a:lstStyle/>
          <a:p>
            <a:pPr marL="285750" indent="-285750" algn="just">
              <a:buFont typeface="Arial" pitchFamily="34" charset="0"/>
              <a:buChar char="•"/>
            </a:pPr>
            <a:r>
              <a:rPr lang="en-US" sz="2000" dirty="0">
                <a:solidFill>
                  <a:schemeClr val="bg1"/>
                </a:solidFill>
              </a:rPr>
              <a:t>Re-training with more data, crucial for our methodology to be better-established. </a:t>
            </a:r>
          </a:p>
          <a:p>
            <a:pPr algn="just"/>
            <a:r>
              <a:rPr lang="en-US" sz="2000" dirty="0">
                <a:solidFill>
                  <a:schemeClr val="bg1"/>
                </a:solidFill>
              </a:rPr>
              <a:t>    (aim to exploit all the Swarm mission magnetic field data)</a:t>
            </a:r>
          </a:p>
          <a:p>
            <a:endParaRPr lang="en-US" sz="2000" dirty="0">
              <a:solidFill>
                <a:schemeClr val="bg1"/>
              </a:solidFill>
            </a:endParaRPr>
          </a:p>
          <a:p>
            <a:pPr marL="342900" indent="-342900" algn="just">
              <a:buFont typeface="Arial" pitchFamily="34" charset="0"/>
              <a:buChar char="•"/>
            </a:pPr>
            <a:r>
              <a:rPr lang="en-US" sz="2000" dirty="0">
                <a:solidFill>
                  <a:schemeClr val="bg1"/>
                </a:solidFill>
              </a:rPr>
              <a:t>Work on the improvement of the accuracy on the “Plasma Instability” class, by introducing into the model information about e.g. Swarm electron density data, nightside or dayside of the satellite track.</a:t>
            </a:r>
          </a:p>
          <a:p>
            <a:pPr marL="342900" indent="-342900" algn="just">
              <a:buFont typeface="Arial" pitchFamily="34" charset="0"/>
              <a:buChar char="•"/>
            </a:pPr>
            <a:endParaRPr lang="en-US" sz="2000" dirty="0">
              <a:solidFill>
                <a:schemeClr val="bg1"/>
              </a:solidFill>
            </a:endParaRPr>
          </a:p>
          <a:p>
            <a:pPr marL="285750" indent="-285750">
              <a:buFont typeface="Arial" pitchFamily="34" charset="0"/>
              <a:buChar char="•"/>
            </a:pPr>
            <a:r>
              <a:rPr lang="en-US" sz="2000" dirty="0">
                <a:solidFill>
                  <a:schemeClr val="bg1"/>
                </a:solidFill>
              </a:rPr>
              <a:t>The new methodology could be easily applied to investigate:</a:t>
            </a:r>
          </a:p>
          <a:p>
            <a:pPr marL="1124226" lvl="1" indent="-342900">
              <a:buFont typeface="Wingdings" pitchFamily="2" charset="2"/>
              <a:buChar char="Ø"/>
            </a:pPr>
            <a:r>
              <a:rPr lang="en-US" sz="2000" dirty="0">
                <a:solidFill>
                  <a:schemeClr val="bg1"/>
                </a:solidFill>
              </a:rPr>
              <a:t>other frequency ranges of ULF waves than Pc3 events (Pc1/EMIC, Pc2, Pc4 and Pc5)</a:t>
            </a:r>
          </a:p>
          <a:p>
            <a:pPr marL="1124226" lvl="1" indent="-342900">
              <a:buFont typeface="Wingdings" pitchFamily="2" charset="2"/>
              <a:buChar char="Ø"/>
            </a:pPr>
            <a:r>
              <a:rPr lang="en-US" sz="2000" dirty="0">
                <a:solidFill>
                  <a:schemeClr val="bg1"/>
                </a:solidFill>
              </a:rPr>
              <a:t>observations from other satellite missions</a:t>
            </a:r>
          </a:p>
          <a:p>
            <a:pPr marL="1124226" lvl="1" indent="-342900">
              <a:buFont typeface="Wingdings" pitchFamily="2" charset="2"/>
              <a:buChar char="Ø"/>
            </a:pPr>
            <a:r>
              <a:rPr lang="en-US" sz="2000" dirty="0">
                <a:solidFill>
                  <a:schemeClr val="bg1"/>
                </a:solidFill>
              </a:rPr>
              <a:t>ground-based observations</a:t>
            </a:r>
          </a:p>
          <a:p>
            <a:pPr marL="285750" indent="-285750">
              <a:buFont typeface="Arial" pitchFamily="34" charset="0"/>
              <a:buChar char="•"/>
            </a:pPr>
            <a:endParaRPr lang="en-US" b="1" dirty="0">
              <a:solidFill>
                <a:schemeClr val="bg1"/>
              </a:solidFill>
            </a:endParaRPr>
          </a:p>
        </p:txBody>
      </p:sp>
      <p:sp>
        <p:nvSpPr>
          <p:cNvPr id="5" name="TextBox 4">
            <a:extLst>
              <a:ext uri="{FF2B5EF4-FFF2-40B4-BE49-F238E27FC236}">
                <a16:creationId xmlns:a16="http://schemas.microsoft.com/office/drawing/2014/main" id="{B6128B06-5CA4-DB45-8267-1A47ABCBD238}"/>
              </a:ext>
            </a:extLst>
          </p:cNvPr>
          <p:cNvSpPr txBox="1"/>
          <p:nvPr/>
        </p:nvSpPr>
        <p:spPr>
          <a:xfrm>
            <a:off x="219600" y="950861"/>
            <a:ext cx="11764800" cy="461665"/>
          </a:xfrm>
          <a:prstGeom prst="rect">
            <a:avLst/>
          </a:prstGeom>
          <a:noFill/>
        </p:spPr>
        <p:txBody>
          <a:bodyPr wrap="square" rtlCol="0">
            <a:spAutoFit/>
          </a:bodyPr>
          <a:lstStyle/>
          <a:p>
            <a:r>
              <a:rPr lang="en-GB" sz="2400" dirty="0">
                <a:solidFill>
                  <a:schemeClr val="bg1"/>
                </a:solidFill>
              </a:rPr>
              <a:t>Future Work</a:t>
            </a:r>
          </a:p>
        </p:txBody>
      </p:sp>
      <p:sp>
        <p:nvSpPr>
          <p:cNvPr id="7" name="TextBox 6">
            <a:extLst>
              <a:ext uri="{FF2B5EF4-FFF2-40B4-BE49-F238E27FC236}">
                <a16:creationId xmlns:a16="http://schemas.microsoft.com/office/drawing/2014/main" id="{399AC2CB-72C9-48C5-BAD4-4CE2A73B4A88}"/>
              </a:ext>
            </a:extLst>
          </p:cNvPr>
          <p:cNvSpPr txBox="1"/>
          <p:nvPr/>
        </p:nvSpPr>
        <p:spPr>
          <a:xfrm>
            <a:off x="3432385" y="6519446"/>
            <a:ext cx="5360566" cy="338554"/>
          </a:xfrm>
          <a:prstGeom prst="rect">
            <a:avLst/>
          </a:prstGeom>
          <a:noFill/>
        </p:spPr>
        <p:txBody>
          <a:bodyPr wrap="square" rtlCol="0">
            <a:spAutoFit/>
          </a:bodyPr>
          <a:lstStyle/>
          <a:p>
            <a:pPr algn="ctr"/>
            <a:r>
              <a:rPr lang="en-US" sz="800" b="1" dirty="0">
                <a:solidFill>
                  <a:schemeClr val="bg1"/>
                </a:solidFill>
              </a:rPr>
              <a:t>Machine Learning in </a:t>
            </a:r>
            <a:r>
              <a:rPr lang="en-US" sz="800" b="1" dirty="0" err="1">
                <a:solidFill>
                  <a:schemeClr val="bg1"/>
                </a:solidFill>
              </a:rPr>
              <a:t>Heliophysics</a:t>
            </a:r>
            <a:endParaRPr lang="en-US" sz="800" b="1" dirty="0">
              <a:solidFill>
                <a:schemeClr val="bg1"/>
              </a:solidFill>
            </a:endParaRPr>
          </a:p>
          <a:p>
            <a:pPr algn="ctr"/>
            <a:r>
              <a:rPr lang="en-US" sz="800" b="1" dirty="0">
                <a:solidFill>
                  <a:schemeClr val="bg1"/>
                </a:solidFill>
              </a:rPr>
              <a:t>21-25 March 2022, Boulder (CO), USA</a:t>
            </a:r>
          </a:p>
        </p:txBody>
      </p:sp>
      <p:pic>
        <p:nvPicPr>
          <p:cNvPr id="10" name="Picture 2" descr="https://www.astro.noa.gr/en/intranet/images/IAASARS_logo_EN.jpg">
            <a:extLst>
              <a:ext uri="{FF2B5EF4-FFF2-40B4-BE49-F238E27FC236}">
                <a16:creationId xmlns:a16="http://schemas.microsoft.com/office/drawing/2014/main" id="{6516339E-3053-4901-AEC2-DA9A619D102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134" t="16124" r="6773" b="2407"/>
          <a:stretch/>
        </p:blipFill>
        <p:spPr bwMode="auto">
          <a:xfrm>
            <a:off x="0" y="1"/>
            <a:ext cx="716607" cy="66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292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128B06-5CA4-DB45-8267-1A47ABCBD238}"/>
              </a:ext>
            </a:extLst>
          </p:cNvPr>
          <p:cNvSpPr txBox="1"/>
          <p:nvPr/>
        </p:nvSpPr>
        <p:spPr>
          <a:xfrm>
            <a:off x="219600" y="950861"/>
            <a:ext cx="11764800" cy="461665"/>
          </a:xfrm>
          <a:prstGeom prst="rect">
            <a:avLst/>
          </a:prstGeom>
          <a:noFill/>
        </p:spPr>
        <p:txBody>
          <a:bodyPr wrap="square" rtlCol="0">
            <a:spAutoFit/>
          </a:bodyPr>
          <a:lstStyle/>
          <a:p>
            <a:r>
              <a:rPr lang="en-US" sz="2400" dirty="0">
                <a:solidFill>
                  <a:schemeClr val="bg1"/>
                </a:solidFill>
              </a:rPr>
              <a:t>Looking into the force that protects Earth</a:t>
            </a:r>
            <a:endParaRPr lang="en-GB" sz="2400" dirty="0">
              <a:solidFill>
                <a:schemeClr val="bg1"/>
              </a:solidFill>
            </a:endParaRPr>
          </a:p>
        </p:txBody>
      </p:sp>
      <p:pic>
        <p:nvPicPr>
          <p:cNvPr id="7" name="Picture 1"/>
          <p:cNvPicPr>
            <a:picLocks noGrp="1" noChangeAspect="1"/>
          </p:cNvPicPr>
          <p:nvPr>
            <p:ph idx="4294967295"/>
          </p:nvPr>
        </p:nvPicPr>
        <p:blipFill>
          <a:blip r:embed="rId2" cstate="email">
            <a:extLst>
              <a:ext uri="{28A0092B-C50C-407E-A947-70E740481C1C}">
                <a14:useLocalDpi xmlns:a14="http://schemas.microsoft.com/office/drawing/2010/main" val="0"/>
              </a:ext>
            </a:extLst>
          </a:blip>
          <a:srcRect/>
          <a:stretch>
            <a:fillRect/>
          </a:stretch>
        </p:blipFill>
        <p:spPr bwMode="auto">
          <a:xfrm>
            <a:off x="1808195" y="1430338"/>
            <a:ext cx="8542273" cy="482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1884670" y="1579563"/>
            <a:ext cx="7989653" cy="4661824"/>
            <a:chOff x="1884670" y="1579563"/>
            <a:chExt cx="7989653" cy="4661824"/>
          </a:xfrm>
        </p:grpSpPr>
        <p:sp>
          <p:nvSpPr>
            <p:cNvPr id="18" name="TextBox 2"/>
            <p:cNvSpPr txBox="1">
              <a:spLocks noChangeArrowheads="1"/>
            </p:cNvSpPr>
            <p:nvPr/>
          </p:nvSpPr>
          <p:spPr bwMode="auto">
            <a:xfrm>
              <a:off x="4028282" y="1579563"/>
              <a:ext cx="2408238" cy="830997"/>
            </a:xfrm>
            <a:prstGeom prst="rect">
              <a:avLst/>
            </a:prstGeom>
            <a:noFill/>
            <a:ln w="1905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auto" hangingPunct="1">
                <a:spcBef>
                  <a:spcPts val="0"/>
                </a:spcBef>
                <a:spcAft>
                  <a:spcPts val="0"/>
                </a:spcAft>
              </a:pPr>
              <a:r>
                <a:rPr lang="en-GB" altLang="el-GR" sz="1600" dirty="0">
                  <a:solidFill>
                    <a:srgbClr val="FFFF00"/>
                  </a:solidFill>
                  <a:latin typeface="Verdana" pitchFamily="34" charset="0"/>
                </a:rPr>
                <a:t>Understanding the weakening of Earth’s protective shield</a:t>
              </a:r>
            </a:p>
          </p:txBody>
        </p:sp>
        <p:cxnSp>
          <p:nvCxnSpPr>
            <p:cNvPr id="19" name="Straight Arrow Connector 18"/>
            <p:cNvCxnSpPr/>
            <p:nvPr/>
          </p:nvCxnSpPr>
          <p:spPr>
            <a:xfrm>
              <a:off x="5339558" y="2410560"/>
              <a:ext cx="350837" cy="495300"/>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8"/>
            <p:cNvSpPr txBox="1">
              <a:spLocks noChangeArrowheads="1"/>
            </p:cNvSpPr>
            <p:nvPr/>
          </p:nvSpPr>
          <p:spPr bwMode="auto">
            <a:xfrm>
              <a:off x="6708776" y="5164169"/>
              <a:ext cx="3165547" cy="1077218"/>
            </a:xfrm>
            <a:prstGeom prst="rect">
              <a:avLst/>
            </a:prstGeom>
            <a:noFill/>
            <a:ln w="1905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auto" hangingPunct="1">
                <a:spcBef>
                  <a:spcPts val="0"/>
                </a:spcBef>
                <a:spcAft>
                  <a:spcPts val="0"/>
                </a:spcAft>
              </a:pPr>
              <a:r>
                <a:rPr lang="en-GB" altLang="el-GR" sz="1600" dirty="0">
                  <a:solidFill>
                    <a:srgbClr val="FFFF00"/>
                  </a:solidFill>
                  <a:latin typeface="Verdana" pitchFamily="34" charset="0"/>
                </a:rPr>
                <a:t>Studying the effect of solar charged particles near  Earth and the connection to space weather</a:t>
              </a:r>
            </a:p>
          </p:txBody>
        </p:sp>
        <p:cxnSp>
          <p:nvCxnSpPr>
            <p:cNvPr id="21" name="Straight Arrow Connector 20"/>
            <p:cNvCxnSpPr>
              <a:stCxn id="20" idx="0"/>
            </p:cNvCxnSpPr>
            <p:nvPr/>
          </p:nvCxnSpPr>
          <p:spPr>
            <a:xfrm flipH="1" flipV="1">
              <a:off x="7210426" y="4594255"/>
              <a:ext cx="1081124" cy="569914"/>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11"/>
            <p:cNvSpPr txBox="1">
              <a:spLocks noChangeArrowheads="1"/>
            </p:cNvSpPr>
            <p:nvPr/>
          </p:nvSpPr>
          <p:spPr bwMode="auto">
            <a:xfrm>
              <a:off x="1884670" y="5590173"/>
              <a:ext cx="42872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auto" hangingPunct="1">
                <a:spcBef>
                  <a:spcPts val="0"/>
                </a:spcBef>
                <a:spcAft>
                  <a:spcPts val="0"/>
                </a:spcAft>
              </a:pPr>
              <a:r>
                <a:rPr lang="en-GB" altLang="el-GR" sz="1600" dirty="0">
                  <a:solidFill>
                    <a:srgbClr val="FF0000"/>
                  </a:solidFill>
                  <a:latin typeface="Verdana" pitchFamily="34" charset="0"/>
                </a:rPr>
                <a:t>Sun’s influence on Earth’s system</a:t>
              </a:r>
            </a:p>
          </p:txBody>
        </p:sp>
        <p:sp>
          <p:nvSpPr>
            <p:cNvPr id="23" name="TextBox 12"/>
            <p:cNvSpPr txBox="1">
              <a:spLocks noChangeArrowheads="1"/>
            </p:cNvSpPr>
            <p:nvPr/>
          </p:nvSpPr>
          <p:spPr bwMode="auto">
            <a:xfrm>
              <a:off x="3278983" y="4598901"/>
              <a:ext cx="1228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auto" hangingPunct="1">
                <a:spcBef>
                  <a:spcPts val="0"/>
                </a:spcBef>
                <a:spcAft>
                  <a:spcPts val="0"/>
                </a:spcAft>
              </a:pPr>
              <a:r>
                <a:rPr lang="en-GB" altLang="el-GR" sz="1600" dirty="0">
                  <a:solidFill>
                    <a:srgbClr val="FFFF99"/>
                  </a:solidFill>
                  <a:latin typeface="Verdana" pitchFamily="34" charset="0"/>
                </a:rPr>
                <a:t>solar wind</a:t>
              </a:r>
            </a:p>
          </p:txBody>
        </p:sp>
        <p:sp>
          <p:nvSpPr>
            <p:cNvPr id="24" name="TextBox 12"/>
            <p:cNvSpPr txBox="1">
              <a:spLocks noChangeArrowheads="1"/>
            </p:cNvSpPr>
            <p:nvPr/>
          </p:nvSpPr>
          <p:spPr bwMode="auto">
            <a:xfrm>
              <a:off x="4028283" y="3070225"/>
              <a:ext cx="1774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auto" hangingPunct="1">
                <a:spcBef>
                  <a:spcPts val="0"/>
                </a:spcBef>
                <a:spcAft>
                  <a:spcPts val="0"/>
                </a:spcAft>
              </a:pPr>
              <a:r>
                <a:rPr lang="en-GB" altLang="el-GR" sz="1600">
                  <a:solidFill>
                    <a:srgbClr val="FFFF99"/>
                  </a:solidFill>
                  <a:latin typeface="Verdana" pitchFamily="34" charset="0"/>
                </a:rPr>
                <a:t>magnetosphere</a:t>
              </a:r>
            </a:p>
          </p:txBody>
        </p:sp>
        <p:sp>
          <p:nvSpPr>
            <p:cNvPr id="25" name="TextBox 12"/>
            <p:cNvSpPr txBox="1">
              <a:spLocks noChangeArrowheads="1"/>
            </p:cNvSpPr>
            <p:nvPr/>
          </p:nvSpPr>
          <p:spPr bwMode="auto">
            <a:xfrm>
              <a:off x="5690395" y="3862387"/>
              <a:ext cx="13065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fontAlgn="auto" hangingPunct="1">
                <a:spcBef>
                  <a:spcPts val="0"/>
                </a:spcBef>
                <a:spcAft>
                  <a:spcPts val="0"/>
                </a:spcAft>
              </a:pPr>
              <a:r>
                <a:rPr lang="en-GB" altLang="el-GR" sz="1600">
                  <a:solidFill>
                    <a:srgbClr val="FFFF99"/>
                  </a:solidFill>
                  <a:latin typeface="Verdana" pitchFamily="34" charset="0"/>
                </a:rPr>
                <a:t>ionosphere</a:t>
              </a:r>
            </a:p>
          </p:txBody>
        </p:sp>
        <p:cxnSp>
          <p:nvCxnSpPr>
            <p:cNvPr id="26" name="Straight Arrow Connector 25"/>
            <p:cNvCxnSpPr/>
            <p:nvPr/>
          </p:nvCxnSpPr>
          <p:spPr>
            <a:xfrm>
              <a:off x="5023644" y="3440113"/>
              <a:ext cx="522288" cy="384175"/>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436520" y="4230688"/>
              <a:ext cx="544513" cy="239713"/>
            </a:xfrm>
            <a:prstGeom prst="straightConnector1">
              <a:avLst/>
            </a:prstGeom>
            <a:ln w="2222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BFD41C0A-74FE-4AA7-AE33-5E9CAEA29B99}"/>
              </a:ext>
            </a:extLst>
          </p:cNvPr>
          <p:cNvSpPr txBox="1"/>
          <p:nvPr/>
        </p:nvSpPr>
        <p:spPr>
          <a:xfrm>
            <a:off x="3432385" y="6519446"/>
            <a:ext cx="5360566" cy="338554"/>
          </a:xfrm>
          <a:prstGeom prst="rect">
            <a:avLst/>
          </a:prstGeom>
          <a:noFill/>
        </p:spPr>
        <p:txBody>
          <a:bodyPr wrap="square" rtlCol="0">
            <a:spAutoFit/>
          </a:bodyPr>
          <a:lstStyle/>
          <a:p>
            <a:pPr algn="ctr"/>
            <a:r>
              <a:rPr lang="en-US" sz="800" b="1" dirty="0">
                <a:solidFill>
                  <a:schemeClr val="bg1"/>
                </a:solidFill>
              </a:rPr>
              <a:t>Machine Learning in </a:t>
            </a:r>
            <a:r>
              <a:rPr lang="en-US" sz="800" b="1" dirty="0" err="1">
                <a:solidFill>
                  <a:schemeClr val="bg1"/>
                </a:solidFill>
              </a:rPr>
              <a:t>Heliophysics</a:t>
            </a:r>
            <a:endParaRPr lang="en-US" sz="800" b="1" dirty="0">
              <a:solidFill>
                <a:schemeClr val="bg1"/>
              </a:solidFill>
            </a:endParaRPr>
          </a:p>
          <a:p>
            <a:pPr algn="ctr"/>
            <a:r>
              <a:rPr lang="en-US" sz="800" b="1" dirty="0">
                <a:solidFill>
                  <a:schemeClr val="bg1"/>
                </a:solidFill>
              </a:rPr>
              <a:t>21-25 March 2022, Boulder (CO), USA</a:t>
            </a:r>
          </a:p>
        </p:txBody>
      </p:sp>
      <p:pic>
        <p:nvPicPr>
          <p:cNvPr id="17" name="Picture 2" descr="https://www.astro.noa.gr/en/intranet/images/IAASARS_logo_EN.jpg">
            <a:extLst>
              <a:ext uri="{FF2B5EF4-FFF2-40B4-BE49-F238E27FC236}">
                <a16:creationId xmlns:a16="http://schemas.microsoft.com/office/drawing/2014/main" id="{0B49E537-E8E5-4245-BADA-473277C309D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34" t="16124" r="6773" b="2407"/>
          <a:stretch/>
        </p:blipFill>
        <p:spPr bwMode="auto">
          <a:xfrm>
            <a:off x="0" y="1"/>
            <a:ext cx="716607" cy="66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079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128B06-5CA4-DB45-8267-1A47ABCBD238}"/>
              </a:ext>
            </a:extLst>
          </p:cNvPr>
          <p:cNvSpPr txBox="1"/>
          <p:nvPr/>
        </p:nvSpPr>
        <p:spPr>
          <a:xfrm>
            <a:off x="219600" y="950861"/>
            <a:ext cx="11764800" cy="461665"/>
          </a:xfrm>
          <a:prstGeom prst="rect">
            <a:avLst/>
          </a:prstGeom>
          <a:noFill/>
        </p:spPr>
        <p:txBody>
          <a:bodyPr wrap="square" rtlCol="0">
            <a:spAutoFit/>
          </a:bodyPr>
          <a:lstStyle/>
          <a:p>
            <a:r>
              <a:rPr lang="en-US" sz="2400" dirty="0">
                <a:solidFill>
                  <a:schemeClr val="bg1"/>
                </a:solidFill>
              </a:rPr>
              <a:t>ULF Waves</a:t>
            </a:r>
            <a:endParaRPr lang="en-GB" sz="2400" dirty="0">
              <a:solidFill>
                <a:schemeClr val="bg1"/>
              </a:solidFill>
            </a:endParaRPr>
          </a:p>
        </p:txBody>
      </p:sp>
      <p:pic>
        <p:nvPicPr>
          <p:cNvPr id="8" name="Picture 7">
            <a:extLst>
              <a:ext uri="{FF2B5EF4-FFF2-40B4-BE49-F238E27FC236}">
                <a16:creationId xmlns:a16="http://schemas.microsoft.com/office/drawing/2014/main" id="{CF3F2658-1154-4694-8A02-E13427645B9C}"/>
              </a:ext>
            </a:extLst>
          </p:cNvPr>
          <p:cNvPicPr>
            <a:picLocks noChangeAspect="1"/>
          </p:cNvPicPr>
          <p:nvPr/>
        </p:nvPicPr>
        <p:blipFill>
          <a:blip r:embed="rId2"/>
          <a:stretch>
            <a:fillRect/>
          </a:stretch>
        </p:blipFill>
        <p:spPr>
          <a:xfrm>
            <a:off x="1039092" y="1412524"/>
            <a:ext cx="4225636" cy="3308233"/>
          </a:xfrm>
          <a:prstGeom prst="rect">
            <a:avLst/>
          </a:prstGeom>
        </p:spPr>
      </p:pic>
      <p:graphicFrame>
        <p:nvGraphicFramePr>
          <p:cNvPr id="9" name="Table 8">
            <a:extLst>
              <a:ext uri="{FF2B5EF4-FFF2-40B4-BE49-F238E27FC236}">
                <a16:creationId xmlns:a16="http://schemas.microsoft.com/office/drawing/2014/main" id="{41955530-FB3B-45CB-AF81-F09F9A94CE4E}"/>
              </a:ext>
            </a:extLst>
          </p:cNvPr>
          <p:cNvGraphicFramePr>
            <a:graphicFrameLocks noGrp="1"/>
          </p:cNvGraphicFramePr>
          <p:nvPr>
            <p:extLst>
              <p:ext uri="{D42A27DB-BD31-4B8C-83A1-F6EECF244321}">
                <p14:modId xmlns:p14="http://schemas.microsoft.com/office/powerpoint/2010/main" val="2017201366"/>
              </p:ext>
            </p:extLst>
          </p:nvPr>
        </p:nvGraphicFramePr>
        <p:xfrm>
          <a:off x="6053398" y="1641126"/>
          <a:ext cx="5418167" cy="2480880"/>
        </p:xfrm>
        <a:graphic>
          <a:graphicData uri="http://schemas.openxmlformats.org/drawingml/2006/table">
            <a:tbl>
              <a:tblPr/>
              <a:tblGrid>
                <a:gridCol w="677271">
                  <a:extLst>
                    <a:ext uri="{9D8B030D-6E8A-4147-A177-3AD203B41FA5}">
                      <a16:colId xmlns:a16="http://schemas.microsoft.com/office/drawing/2014/main" val="20000"/>
                    </a:ext>
                  </a:extLst>
                </a:gridCol>
                <a:gridCol w="677271">
                  <a:extLst>
                    <a:ext uri="{9D8B030D-6E8A-4147-A177-3AD203B41FA5}">
                      <a16:colId xmlns:a16="http://schemas.microsoft.com/office/drawing/2014/main" val="20001"/>
                    </a:ext>
                  </a:extLst>
                </a:gridCol>
                <a:gridCol w="677271">
                  <a:extLst>
                    <a:ext uri="{9D8B030D-6E8A-4147-A177-3AD203B41FA5}">
                      <a16:colId xmlns:a16="http://schemas.microsoft.com/office/drawing/2014/main" val="20002"/>
                    </a:ext>
                  </a:extLst>
                </a:gridCol>
                <a:gridCol w="677271">
                  <a:extLst>
                    <a:ext uri="{9D8B030D-6E8A-4147-A177-3AD203B41FA5}">
                      <a16:colId xmlns:a16="http://schemas.microsoft.com/office/drawing/2014/main" val="20003"/>
                    </a:ext>
                  </a:extLst>
                </a:gridCol>
                <a:gridCol w="677271">
                  <a:extLst>
                    <a:ext uri="{9D8B030D-6E8A-4147-A177-3AD203B41FA5}">
                      <a16:colId xmlns:a16="http://schemas.microsoft.com/office/drawing/2014/main" val="20004"/>
                    </a:ext>
                  </a:extLst>
                </a:gridCol>
                <a:gridCol w="632502">
                  <a:extLst>
                    <a:ext uri="{9D8B030D-6E8A-4147-A177-3AD203B41FA5}">
                      <a16:colId xmlns:a16="http://schemas.microsoft.com/office/drawing/2014/main" val="20005"/>
                    </a:ext>
                  </a:extLst>
                </a:gridCol>
                <a:gridCol w="722039">
                  <a:extLst>
                    <a:ext uri="{9D8B030D-6E8A-4147-A177-3AD203B41FA5}">
                      <a16:colId xmlns:a16="http://schemas.microsoft.com/office/drawing/2014/main" val="20006"/>
                    </a:ext>
                  </a:extLst>
                </a:gridCol>
                <a:gridCol w="677271">
                  <a:extLst>
                    <a:ext uri="{9D8B030D-6E8A-4147-A177-3AD203B41FA5}">
                      <a16:colId xmlns:a16="http://schemas.microsoft.com/office/drawing/2014/main" val="20007"/>
                    </a:ext>
                  </a:extLst>
                </a:gridCol>
              </a:tblGrid>
              <a:tr h="328005">
                <a:tc gridSpan="8">
                  <a:txBody>
                    <a:bodyPr/>
                    <a:lstStyle>
                      <a:lvl1pPr marL="0" algn="l" defTabSz="882030" rtl="0" eaLnBrk="1" latinLnBrk="0" hangingPunct="1">
                        <a:defRPr sz="1736" kern="1200">
                          <a:solidFill>
                            <a:schemeClr val="tx1"/>
                          </a:solidFill>
                          <a:latin typeface="Book Antiqua"/>
                        </a:defRPr>
                      </a:lvl1pPr>
                      <a:lvl2pPr marL="441015" algn="l" defTabSz="882030" rtl="0" eaLnBrk="1" latinLnBrk="0" hangingPunct="1">
                        <a:defRPr sz="1736" kern="1200">
                          <a:solidFill>
                            <a:schemeClr val="tx1"/>
                          </a:solidFill>
                          <a:latin typeface="Book Antiqua"/>
                        </a:defRPr>
                      </a:lvl2pPr>
                      <a:lvl3pPr marL="882030" algn="l" defTabSz="882030" rtl="0" eaLnBrk="1" latinLnBrk="0" hangingPunct="1">
                        <a:defRPr sz="1736" kern="1200">
                          <a:solidFill>
                            <a:schemeClr val="tx1"/>
                          </a:solidFill>
                          <a:latin typeface="Book Antiqua"/>
                        </a:defRPr>
                      </a:lvl3pPr>
                      <a:lvl4pPr marL="1323045" algn="l" defTabSz="882030" rtl="0" eaLnBrk="1" latinLnBrk="0" hangingPunct="1">
                        <a:defRPr sz="1736" kern="1200">
                          <a:solidFill>
                            <a:schemeClr val="tx1"/>
                          </a:solidFill>
                          <a:latin typeface="Book Antiqua"/>
                        </a:defRPr>
                      </a:lvl4pPr>
                      <a:lvl5pPr marL="1764060" algn="l" defTabSz="882030" rtl="0" eaLnBrk="1" latinLnBrk="0" hangingPunct="1">
                        <a:defRPr sz="1736" kern="1200">
                          <a:solidFill>
                            <a:schemeClr val="tx1"/>
                          </a:solidFill>
                          <a:latin typeface="Book Antiqua"/>
                        </a:defRPr>
                      </a:lvl5pPr>
                      <a:lvl6pPr marL="2205076" algn="l" defTabSz="882030" rtl="0" eaLnBrk="1" latinLnBrk="0" hangingPunct="1">
                        <a:defRPr sz="1736" kern="1200">
                          <a:solidFill>
                            <a:schemeClr val="tx1"/>
                          </a:solidFill>
                          <a:latin typeface="Book Antiqua"/>
                        </a:defRPr>
                      </a:lvl6pPr>
                      <a:lvl7pPr marL="2646091" algn="l" defTabSz="882030" rtl="0" eaLnBrk="1" latinLnBrk="0" hangingPunct="1">
                        <a:defRPr sz="1736" kern="1200">
                          <a:solidFill>
                            <a:schemeClr val="tx1"/>
                          </a:solidFill>
                          <a:latin typeface="Book Antiqua"/>
                        </a:defRPr>
                      </a:lvl7pPr>
                      <a:lvl8pPr marL="3087106" algn="l" defTabSz="882030" rtl="0" eaLnBrk="1" latinLnBrk="0" hangingPunct="1">
                        <a:defRPr sz="1736" kern="1200">
                          <a:solidFill>
                            <a:schemeClr val="tx1"/>
                          </a:solidFill>
                          <a:latin typeface="Book Antiqua"/>
                        </a:defRPr>
                      </a:lvl8pPr>
                      <a:lvl9pPr marL="3528121" algn="l" defTabSz="882030" rtl="0" eaLnBrk="1" latinLnBrk="0" hangingPunct="1">
                        <a:defRPr sz="1736" kern="1200">
                          <a:solidFill>
                            <a:schemeClr val="tx1"/>
                          </a:solidFill>
                          <a:latin typeface="Book Antiqua"/>
                        </a:defRPr>
                      </a:lvl9pPr>
                    </a:lstStyle>
                    <a:p>
                      <a:pPr algn="ctr"/>
                      <a:r>
                        <a:rPr lang="en-GB" sz="1400" dirty="0">
                          <a:solidFill>
                            <a:srgbClr val="003249"/>
                          </a:solidFill>
                          <a:latin typeface="+mn-lt"/>
                          <a:ea typeface="Verdana" pitchFamily="34" charset="0"/>
                        </a:rPr>
                        <a:t>Pulsation classes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9AACB8"/>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10000"/>
                  </a:ext>
                </a:extLst>
              </a:tr>
              <a:tr h="546675">
                <a:tc>
                  <a:txBody>
                    <a:bodyPr/>
                    <a:lstStyle>
                      <a:lvl1pPr marL="0" algn="l" defTabSz="882030" rtl="0" eaLnBrk="1" latinLnBrk="0" hangingPunct="1">
                        <a:defRPr sz="1736" kern="1200">
                          <a:solidFill>
                            <a:schemeClr val="tx1"/>
                          </a:solidFill>
                          <a:latin typeface="Book Antiqua"/>
                        </a:defRPr>
                      </a:lvl1pPr>
                      <a:lvl2pPr marL="441015" algn="l" defTabSz="882030" rtl="0" eaLnBrk="1" latinLnBrk="0" hangingPunct="1">
                        <a:defRPr sz="1736" kern="1200">
                          <a:solidFill>
                            <a:schemeClr val="tx1"/>
                          </a:solidFill>
                          <a:latin typeface="Book Antiqua"/>
                        </a:defRPr>
                      </a:lvl2pPr>
                      <a:lvl3pPr marL="882030" algn="l" defTabSz="882030" rtl="0" eaLnBrk="1" latinLnBrk="0" hangingPunct="1">
                        <a:defRPr sz="1736" kern="1200">
                          <a:solidFill>
                            <a:schemeClr val="tx1"/>
                          </a:solidFill>
                          <a:latin typeface="Book Antiqua"/>
                        </a:defRPr>
                      </a:lvl3pPr>
                      <a:lvl4pPr marL="1323045" algn="l" defTabSz="882030" rtl="0" eaLnBrk="1" latinLnBrk="0" hangingPunct="1">
                        <a:defRPr sz="1736" kern="1200">
                          <a:solidFill>
                            <a:schemeClr val="tx1"/>
                          </a:solidFill>
                          <a:latin typeface="Book Antiqua"/>
                        </a:defRPr>
                      </a:lvl4pPr>
                      <a:lvl5pPr marL="1764060" algn="l" defTabSz="882030" rtl="0" eaLnBrk="1" latinLnBrk="0" hangingPunct="1">
                        <a:defRPr sz="1736" kern="1200">
                          <a:solidFill>
                            <a:schemeClr val="tx1"/>
                          </a:solidFill>
                          <a:latin typeface="Book Antiqua"/>
                        </a:defRPr>
                      </a:lvl5pPr>
                      <a:lvl6pPr marL="2205076" algn="l" defTabSz="882030" rtl="0" eaLnBrk="1" latinLnBrk="0" hangingPunct="1">
                        <a:defRPr sz="1736" kern="1200">
                          <a:solidFill>
                            <a:schemeClr val="tx1"/>
                          </a:solidFill>
                          <a:latin typeface="Book Antiqua"/>
                        </a:defRPr>
                      </a:lvl6pPr>
                      <a:lvl7pPr marL="2646091" algn="l" defTabSz="882030" rtl="0" eaLnBrk="1" latinLnBrk="0" hangingPunct="1">
                        <a:defRPr sz="1736" kern="1200">
                          <a:solidFill>
                            <a:schemeClr val="tx1"/>
                          </a:solidFill>
                          <a:latin typeface="Book Antiqua"/>
                        </a:defRPr>
                      </a:lvl7pPr>
                      <a:lvl8pPr marL="3087106" algn="l" defTabSz="882030" rtl="0" eaLnBrk="1" latinLnBrk="0" hangingPunct="1">
                        <a:defRPr sz="1736" kern="1200">
                          <a:solidFill>
                            <a:schemeClr val="tx1"/>
                          </a:solidFill>
                          <a:latin typeface="Book Antiqua"/>
                        </a:defRPr>
                      </a:lvl8pPr>
                      <a:lvl9pPr marL="3528121" algn="l" defTabSz="882030" rtl="0" eaLnBrk="1" latinLnBrk="0" hangingPunct="1">
                        <a:defRPr sz="1736" kern="1200">
                          <a:solidFill>
                            <a:schemeClr val="tx1"/>
                          </a:solidFill>
                          <a:latin typeface="Book Antiqua"/>
                        </a:defRPr>
                      </a:lvl9pPr>
                    </a:lstStyle>
                    <a:p>
                      <a:pPr algn="ctr"/>
                      <a:endParaRPr lang="en-GB" sz="1400" dirty="0">
                        <a:solidFill>
                          <a:srgbClr val="003249"/>
                        </a:solidFill>
                        <a:latin typeface="+mn-lt"/>
                        <a:ea typeface="Verdana" pitchFamily="34" charset="0"/>
                      </a:endParaRPr>
                    </a:p>
                  </a:txBody>
                  <a:tcPr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9AACB8"/>
                    </a:solidFill>
                  </a:tcPr>
                </a:tc>
                <a:tc gridSpan="5">
                  <a:txBody>
                    <a:bodyPr/>
                    <a:lstStyle>
                      <a:lvl1pPr marL="0" algn="l" defTabSz="882030" rtl="0" eaLnBrk="1" latinLnBrk="0" hangingPunct="1">
                        <a:defRPr sz="1736" kern="1200">
                          <a:solidFill>
                            <a:schemeClr val="tx1"/>
                          </a:solidFill>
                          <a:latin typeface="Book Antiqua"/>
                        </a:defRPr>
                      </a:lvl1pPr>
                      <a:lvl2pPr marL="441015" algn="l" defTabSz="882030" rtl="0" eaLnBrk="1" latinLnBrk="0" hangingPunct="1">
                        <a:defRPr sz="1736" kern="1200">
                          <a:solidFill>
                            <a:schemeClr val="tx1"/>
                          </a:solidFill>
                          <a:latin typeface="Book Antiqua"/>
                        </a:defRPr>
                      </a:lvl2pPr>
                      <a:lvl3pPr marL="882030" algn="l" defTabSz="882030" rtl="0" eaLnBrk="1" latinLnBrk="0" hangingPunct="1">
                        <a:defRPr sz="1736" kern="1200">
                          <a:solidFill>
                            <a:schemeClr val="tx1"/>
                          </a:solidFill>
                          <a:latin typeface="Book Antiqua"/>
                        </a:defRPr>
                      </a:lvl3pPr>
                      <a:lvl4pPr marL="1323045" algn="l" defTabSz="882030" rtl="0" eaLnBrk="1" latinLnBrk="0" hangingPunct="1">
                        <a:defRPr sz="1736" kern="1200">
                          <a:solidFill>
                            <a:schemeClr val="tx1"/>
                          </a:solidFill>
                          <a:latin typeface="Book Antiqua"/>
                        </a:defRPr>
                      </a:lvl4pPr>
                      <a:lvl5pPr marL="1764060" algn="l" defTabSz="882030" rtl="0" eaLnBrk="1" latinLnBrk="0" hangingPunct="1">
                        <a:defRPr sz="1736" kern="1200">
                          <a:solidFill>
                            <a:schemeClr val="tx1"/>
                          </a:solidFill>
                          <a:latin typeface="Book Antiqua"/>
                        </a:defRPr>
                      </a:lvl5pPr>
                      <a:lvl6pPr marL="2205076" algn="l" defTabSz="882030" rtl="0" eaLnBrk="1" latinLnBrk="0" hangingPunct="1">
                        <a:defRPr sz="1736" kern="1200">
                          <a:solidFill>
                            <a:schemeClr val="tx1"/>
                          </a:solidFill>
                          <a:latin typeface="Book Antiqua"/>
                        </a:defRPr>
                      </a:lvl6pPr>
                      <a:lvl7pPr marL="2646091" algn="l" defTabSz="882030" rtl="0" eaLnBrk="1" latinLnBrk="0" hangingPunct="1">
                        <a:defRPr sz="1736" kern="1200">
                          <a:solidFill>
                            <a:schemeClr val="tx1"/>
                          </a:solidFill>
                          <a:latin typeface="Book Antiqua"/>
                        </a:defRPr>
                      </a:lvl7pPr>
                      <a:lvl8pPr marL="3087106" algn="l" defTabSz="882030" rtl="0" eaLnBrk="1" latinLnBrk="0" hangingPunct="1">
                        <a:defRPr sz="1736" kern="1200">
                          <a:solidFill>
                            <a:schemeClr val="tx1"/>
                          </a:solidFill>
                          <a:latin typeface="Book Antiqua"/>
                        </a:defRPr>
                      </a:lvl8pPr>
                      <a:lvl9pPr marL="3528121" algn="l" defTabSz="882030" rtl="0" eaLnBrk="1" latinLnBrk="0" hangingPunct="1">
                        <a:defRPr sz="1736" kern="1200">
                          <a:solidFill>
                            <a:schemeClr val="tx1"/>
                          </a:solidFill>
                          <a:latin typeface="Book Antiqua"/>
                        </a:defRPr>
                      </a:lvl9pPr>
                    </a:lstStyle>
                    <a:p>
                      <a:pPr algn="ctr"/>
                      <a:r>
                        <a:rPr lang="en-GB" sz="1400" dirty="0">
                          <a:solidFill>
                            <a:srgbClr val="003249"/>
                          </a:solidFill>
                          <a:latin typeface="+mn-lt"/>
                          <a:ea typeface="Verdana" pitchFamily="34" charset="0"/>
                        </a:rPr>
                        <a:t>Continuous pulsations</a:t>
                      </a:r>
                    </a:p>
                  </a:txBody>
                  <a:tcPr anchor="ctr">
                    <a:lnL>
                      <a:noFill/>
                    </a:lnL>
                    <a:lnR>
                      <a:noFill/>
                    </a:lnR>
                    <a:lnT>
                      <a:noFill/>
                    </a:lnT>
                    <a:lnB>
                      <a:noFill/>
                    </a:lnB>
                    <a:lnTlToBr w="12700" cmpd="sng">
                      <a:noFill/>
                      <a:prstDash val="solid"/>
                    </a:lnTlToBr>
                    <a:lnBlToTr w="12700" cmpd="sng">
                      <a:noFill/>
                      <a:prstDash val="solid"/>
                    </a:lnBlToTr>
                    <a:solidFill>
                      <a:srgbClr val="9AACB8"/>
                    </a:solidFill>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2">
                  <a:txBody>
                    <a:bodyPr/>
                    <a:lstStyle>
                      <a:lvl1pPr marL="0" algn="l" defTabSz="882030" rtl="0" eaLnBrk="1" latinLnBrk="0" hangingPunct="1">
                        <a:defRPr sz="1736" kern="1200">
                          <a:solidFill>
                            <a:schemeClr val="tx1"/>
                          </a:solidFill>
                          <a:latin typeface="Book Antiqua"/>
                        </a:defRPr>
                      </a:lvl1pPr>
                      <a:lvl2pPr marL="441015" algn="l" defTabSz="882030" rtl="0" eaLnBrk="1" latinLnBrk="0" hangingPunct="1">
                        <a:defRPr sz="1736" kern="1200">
                          <a:solidFill>
                            <a:schemeClr val="tx1"/>
                          </a:solidFill>
                          <a:latin typeface="Book Antiqua"/>
                        </a:defRPr>
                      </a:lvl2pPr>
                      <a:lvl3pPr marL="882030" algn="l" defTabSz="882030" rtl="0" eaLnBrk="1" latinLnBrk="0" hangingPunct="1">
                        <a:defRPr sz="1736" kern="1200">
                          <a:solidFill>
                            <a:schemeClr val="tx1"/>
                          </a:solidFill>
                          <a:latin typeface="Book Antiqua"/>
                        </a:defRPr>
                      </a:lvl3pPr>
                      <a:lvl4pPr marL="1323045" algn="l" defTabSz="882030" rtl="0" eaLnBrk="1" latinLnBrk="0" hangingPunct="1">
                        <a:defRPr sz="1736" kern="1200">
                          <a:solidFill>
                            <a:schemeClr val="tx1"/>
                          </a:solidFill>
                          <a:latin typeface="Book Antiqua"/>
                        </a:defRPr>
                      </a:lvl4pPr>
                      <a:lvl5pPr marL="1764060" algn="l" defTabSz="882030" rtl="0" eaLnBrk="1" latinLnBrk="0" hangingPunct="1">
                        <a:defRPr sz="1736" kern="1200">
                          <a:solidFill>
                            <a:schemeClr val="tx1"/>
                          </a:solidFill>
                          <a:latin typeface="Book Antiqua"/>
                        </a:defRPr>
                      </a:lvl5pPr>
                      <a:lvl6pPr marL="2205076" algn="l" defTabSz="882030" rtl="0" eaLnBrk="1" latinLnBrk="0" hangingPunct="1">
                        <a:defRPr sz="1736" kern="1200">
                          <a:solidFill>
                            <a:schemeClr val="tx1"/>
                          </a:solidFill>
                          <a:latin typeface="Book Antiqua"/>
                        </a:defRPr>
                      </a:lvl6pPr>
                      <a:lvl7pPr marL="2646091" algn="l" defTabSz="882030" rtl="0" eaLnBrk="1" latinLnBrk="0" hangingPunct="1">
                        <a:defRPr sz="1736" kern="1200">
                          <a:solidFill>
                            <a:schemeClr val="tx1"/>
                          </a:solidFill>
                          <a:latin typeface="Book Antiqua"/>
                        </a:defRPr>
                      </a:lvl7pPr>
                      <a:lvl8pPr marL="3087106" algn="l" defTabSz="882030" rtl="0" eaLnBrk="1" latinLnBrk="0" hangingPunct="1">
                        <a:defRPr sz="1736" kern="1200">
                          <a:solidFill>
                            <a:schemeClr val="tx1"/>
                          </a:solidFill>
                          <a:latin typeface="Book Antiqua"/>
                        </a:defRPr>
                      </a:lvl8pPr>
                      <a:lvl9pPr marL="3528121" algn="l" defTabSz="882030" rtl="0" eaLnBrk="1" latinLnBrk="0" hangingPunct="1">
                        <a:defRPr sz="1736" kern="1200">
                          <a:solidFill>
                            <a:schemeClr val="tx1"/>
                          </a:solidFill>
                          <a:latin typeface="Book Antiqua"/>
                        </a:defRPr>
                      </a:lvl9pPr>
                    </a:lstStyle>
                    <a:p>
                      <a:pPr algn="ctr"/>
                      <a:r>
                        <a:rPr lang="en-GB" sz="1400">
                          <a:solidFill>
                            <a:srgbClr val="003249"/>
                          </a:solidFill>
                          <a:latin typeface="+mn-lt"/>
                          <a:ea typeface="Verdana" pitchFamily="34" charset="0"/>
                        </a:rPr>
                        <a:t>Irregular pulsations</a:t>
                      </a:r>
                    </a:p>
                  </a:txBody>
                  <a:tcPr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9AACB8"/>
                    </a:solidFill>
                  </a:tcPr>
                </a:tc>
                <a:tc hMerge="1">
                  <a:txBody>
                    <a:bodyPr/>
                    <a:lstStyle/>
                    <a:p>
                      <a:endParaRPr lang="en-GB"/>
                    </a:p>
                  </a:txBody>
                  <a:tcPr/>
                </a:tc>
                <a:extLst>
                  <a:ext uri="{0D108BD9-81ED-4DB2-BD59-A6C34878D82A}">
                    <a16:rowId xmlns:a16="http://schemas.microsoft.com/office/drawing/2014/main" val="10001"/>
                  </a:ext>
                </a:extLst>
              </a:tr>
              <a:tr h="328005">
                <a:tc>
                  <a:txBody>
                    <a:bodyPr/>
                    <a:lstStyle>
                      <a:lvl1pPr marL="0" algn="l" defTabSz="882030" rtl="0" eaLnBrk="1" latinLnBrk="0" hangingPunct="1">
                        <a:defRPr sz="1736" kern="1200">
                          <a:solidFill>
                            <a:schemeClr val="tx1"/>
                          </a:solidFill>
                          <a:latin typeface="Book Antiqua"/>
                        </a:defRPr>
                      </a:lvl1pPr>
                      <a:lvl2pPr marL="441015" algn="l" defTabSz="882030" rtl="0" eaLnBrk="1" latinLnBrk="0" hangingPunct="1">
                        <a:defRPr sz="1736" kern="1200">
                          <a:solidFill>
                            <a:schemeClr val="tx1"/>
                          </a:solidFill>
                          <a:latin typeface="Book Antiqua"/>
                        </a:defRPr>
                      </a:lvl2pPr>
                      <a:lvl3pPr marL="882030" algn="l" defTabSz="882030" rtl="0" eaLnBrk="1" latinLnBrk="0" hangingPunct="1">
                        <a:defRPr sz="1736" kern="1200">
                          <a:solidFill>
                            <a:schemeClr val="tx1"/>
                          </a:solidFill>
                          <a:latin typeface="Book Antiqua"/>
                        </a:defRPr>
                      </a:lvl3pPr>
                      <a:lvl4pPr marL="1323045" algn="l" defTabSz="882030" rtl="0" eaLnBrk="1" latinLnBrk="0" hangingPunct="1">
                        <a:defRPr sz="1736" kern="1200">
                          <a:solidFill>
                            <a:schemeClr val="tx1"/>
                          </a:solidFill>
                          <a:latin typeface="Book Antiqua"/>
                        </a:defRPr>
                      </a:lvl4pPr>
                      <a:lvl5pPr marL="1764060" algn="l" defTabSz="882030" rtl="0" eaLnBrk="1" latinLnBrk="0" hangingPunct="1">
                        <a:defRPr sz="1736" kern="1200">
                          <a:solidFill>
                            <a:schemeClr val="tx1"/>
                          </a:solidFill>
                          <a:latin typeface="Book Antiqua"/>
                        </a:defRPr>
                      </a:lvl5pPr>
                      <a:lvl6pPr marL="2205076" algn="l" defTabSz="882030" rtl="0" eaLnBrk="1" latinLnBrk="0" hangingPunct="1">
                        <a:defRPr sz="1736" kern="1200">
                          <a:solidFill>
                            <a:schemeClr val="tx1"/>
                          </a:solidFill>
                          <a:latin typeface="Book Antiqua"/>
                        </a:defRPr>
                      </a:lvl6pPr>
                      <a:lvl7pPr marL="2646091" algn="l" defTabSz="882030" rtl="0" eaLnBrk="1" latinLnBrk="0" hangingPunct="1">
                        <a:defRPr sz="1736" kern="1200">
                          <a:solidFill>
                            <a:schemeClr val="tx1"/>
                          </a:solidFill>
                          <a:latin typeface="Book Antiqua"/>
                        </a:defRPr>
                      </a:lvl7pPr>
                      <a:lvl8pPr marL="3087106" algn="l" defTabSz="882030" rtl="0" eaLnBrk="1" latinLnBrk="0" hangingPunct="1">
                        <a:defRPr sz="1736" kern="1200">
                          <a:solidFill>
                            <a:schemeClr val="tx1"/>
                          </a:solidFill>
                          <a:latin typeface="Book Antiqua"/>
                        </a:defRPr>
                      </a:lvl8pPr>
                      <a:lvl9pPr marL="3528121" algn="l" defTabSz="882030" rtl="0" eaLnBrk="1" latinLnBrk="0" hangingPunct="1">
                        <a:defRPr sz="1736" kern="1200">
                          <a:solidFill>
                            <a:schemeClr val="tx1"/>
                          </a:solidFill>
                          <a:latin typeface="Book Antiqua"/>
                        </a:defRPr>
                      </a:lvl9pPr>
                    </a:lstStyle>
                    <a:p>
                      <a:pPr algn="ctr"/>
                      <a:endParaRPr lang="en-GB" sz="1400" dirty="0">
                        <a:solidFill>
                          <a:srgbClr val="003249"/>
                        </a:solidFill>
                        <a:latin typeface="+mn-lt"/>
                        <a:ea typeface="Verdana" pitchFamily="34" charset="0"/>
                      </a:endParaRPr>
                    </a:p>
                  </a:txBody>
                  <a:tcPr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9AACB8"/>
                    </a:solidFill>
                  </a:tcPr>
                </a:tc>
                <a:tc>
                  <a:txBody>
                    <a:bodyPr/>
                    <a:lstStyle>
                      <a:lvl1pPr marL="0" algn="l" defTabSz="882030" rtl="0" eaLnBrk="1" latinLnBrk="0" hangingPunct="1">
                        <a:defRPr sz="1736" kern="1200">
                          <a:solidFill>
                            <a:schemeClr val="tx1"/>
                          </a:solidFill>
                          <a:latin typeface="Book Antiqua"/>
                        </a:defRPr>
                      </a:lvl1pPr>
                      <a:lvl2pPr marL="441015" algn="l" defTabSz="882030" rtl="0" eaLnBrk="1" latinLnBrk="0" hangingPunct="1">
                        <a:defRPr sz="1736" kern="1200">
                          <a:solidFill>
                            <a:schemeClr val="tx1"/>
                          </a:solidFill>
                          <a:latin typeface="Book Antiqua"/>
                        </a:defRPr>
                      </a:lvl2pPr>
                      <a:lvl3pPr marL="882030" algn="l" defTabSz="882030" rtl="0" eaLnBrk="1" latinLnBrk="0" hangingPunct="1">
                        <a:defRPr sz="1736" kern="1200">
                          <a:solidFill>
                            <a:schemeClr val="tx1"/>
                          </a:solidFill>
                          <a:latin typeface="Book Antiqua"/>
                        </a:defRPr>
                      </a:lvl3pPr>
                      <a:lvl4pPr marL="1323045" algn="l" defTabSz="882030" rtl="0" eaLnBrk="1" latinLnBrk="0" hangingPunct="1">
                        <a:defRPr sz="1736" kern="1200">
                          <a:solidFill>
                            <a:schemeClr val="tx1"/>
                          </a:solidFill>
                          <a:latin typeface="Book Antiqua"/>
                        </a:defRPr>
                      </a:lvl4pPr>
                      <a:lvl5pPr marL="1764060" algn="l" defTabSz="882030" rtl="0" eaLnBrk="1" latinLnBrk="0" hangingPunct="1">
                        <a:defRPr sz="1736" kern="1200">
                          <a:solidFill>
                            <a:schemeClr val="tx1"/>
                          </a:solidFill>
                          <a:latin typeface="Book Antiqua"/>
                        </a:defRPr>
                      </a:lvl5pPr>
                      <a:lvl6pPr marL="2205076" algn="l" defTabSz="882030" rtl="0" eaLnBrk="1" latinLnBrk="0" hangingPunct="1">
                        <a:defRPr sz="1736" kern="1200">
                          <a:solidFill>
                            <a:schemeClr val="tx1"/>
                          </a:solidFill>
                          <a:latin typeface="Book Antiqua"/>
                        </a:defRPr>
                      </a:lvl6pPr>
                      <a:lvl7pPr marL="2646091" algn="l" defTabSz="882030" rtl="0" eaLnBrk="1" latinLnBrk="0" hangingPunct="1">
                        <a:defRPr sz="1736" kern="1200">
                          <a:solidFill>
                            <a:schemeClr val="tx1"/>
                          </a:solidFill>
                          <a:latin typeface="Book Antiqua"/>
                        </a:defRPr>
                      </a:lvl7pPr>
                      <a:lvl8pPr marL="3087106" algn="l" defTabSz="882030" rtl="0" eaLnBrk="1" latinLnBrk="0" hangingPunct="1">
                        <a:defRPr sz="1736" kern="1200">
                          <a:solidFill>
                            <a:schemeClr val="tx1"/>
                          </a:solidFill>
                          <a:latin typeface="Book Antiqua"/>
                        </a:defRPr>
                      </a:lvl8pPr>
                      <a:lvl9pPr marL="3528121" algn="l" defTabSz="882030" rtl="0" eaLnBrk="1" latinLnBrk="0" hangingPunct="1">
                        <a:defRPr sz="1736" kern="1200">
                          <a:solidFill>
                            <a:schemeClr val="tx1"/>
                          </a:solidFill>
                          <a:latin typeface="Book Antiqua"/>
                        </a:defRPr>
                      </a:lvl9pPr>
                    </a:lstStyle>
                    <a:p>
                      <a:pPr algn="ctr"/>
                      <a:r>
                        <a:rPr lang="en-GB" sz="1400" dirty="0">
                          <a:solidFill>
                            <a:srgbClr val="003249"/>
                          </a:solidFill>
                          <a:latin typeface="+mn-lt"/>
                          <a:ea typeface="Verdana" pitchFamily="34" charset="0"/>
                        </a:rPr>
                        <a:t>Pc 1</a:t>
                      </a:r>
                    </a:p>
                  </a:txBody>
                  <a:tcPr anchor="ctr">
                    <a:lnL>
                      <a:noFill/>
                    </a:lnL>
                    <a:lnR>
                      <a:noFill/>
                    </a:lnR>
                    <a:lnT>
                      <a:noFill/>
                    </a:lnT>
                    <a:lnB>
                      <a:noFill/>
                    </a:lnB>
                    <a:lnTlToBr w="12700" cmpd="sng">
                      <a:noFill/>
                      <a:prstDash val="solid"/>
                    </a:lnTlToBr>
                    <a:lnBlToTr w="12700" cmpd="sng">
                      <a:noFill/>
                      <a:prstDash val="solid"/>
                    </a:lnBlToTr>
                    <a:solidFill>
                      <a:srgbClr val="9AACB8"/>
                    </a:solidFill>
                  </a:tcPr>
                </a:tc>
                <a:tc>
                  <a:txBody>
                    <a:bodyPr/>
                    <a:lstStyle>
                      <a:lvl1pPr marL="0" algn="l" defTabSz="882030" rtl="0" eaLnBrk="1" latinLnBrk="0" hangingPunct="1">
                        <a:defRPr sz="1736" kern="1200">
                          <a:solidFill>
                            <a:schemeClr val="tx1"/>
                          </a:solidFill>
                          <a:latin typeface="Book Antiqua"/>
                        </a:defRPr>
                      </a:lvl1pPr>
                      <a:lvl2pPr marL="441015" algn="l" defTabSz="882030" rtl="0" eaLnBrk="1" latinLnBrk="0" hangingPunct="1">
                        <a:defRPr sz="1736" kern="1200">
                          <a:solidFill>
                            <a:schemeClr val="tx1"/>
                          </a:solidFill>
                          <a:latin typeface="Book Antiqua"/>
                        </a:defRPr>
                      </a:lvl2pPr>
                      <a:lvl3pPr marL="882030" algn="l" defTabSz="882030" rtl="0" eaLnBrk="1" latinLnBrk="0" hangingPunct="1">
                        <a:defRPr sz="1736" kern="1200">
                          <a:solidFill>
                            <a:schemeClr val="tx1"/>
                          </a:solidFill>
                          <a:latin typeface="Book Antiqua"/>
                        </a:defRPr>
                      </a:lvl3pPr>
                      <a:lvl4pPr marL="1323045" algn="l" defTabSz="882030" rtl="0" eaLnBrk="1" latinLnBrk="0" hangingPunct="1">
                        <a:defRPr sz="1736" kern="1200">
                          <a:solidFill>
                            <a:schemeClr val="tx1"/>
                          </a:solidFill>
                          <a:latin typeface="Book Antiqua"/>
                        </a:defRPr>
                      </a:lvl4pPr>
                      <a:lvl5pPr marL="1764060" algn="l" defTabSz="882030" rtl="0" eaLnBrk="1" latinLnBrk="0" hangingPunct="1">
                        <a:defRPr sz="1736" kern="1200">
                          <a:solidFill>
                            <a:schemeClr val="tx1"/>
                          </a:solidFill>
                          <a:latin typeface="Book Antiqua"/>
                        </a:defRPr>
                      </a:lvl5pPr>
                      <a:lvl6pPr marL="2205076" algn="l" defTabSz="882030" rtl="0" eaLnBrk="1" latinLnBrk="0" hangingPunct="1">
                        <a:defRPr sz="1736" kern="1200">
                          <a:solidFill>
                            <a:schemeClr val="tx1"/>
                          </a:solidFill>
                          <a:latin typeface="Book Antiqua"/>
                        </a:defRPr>
                      </a:lvl6pPr>
                      <a:lvl7pPr marL="2646091" algn="l" defTabSz="882030" rtl="0" eaLnBrk="1" latinLnBrk="0" hangingPunct="1">
                        <a:defRPr sz="1736" kern="1200">
                          <a:solidFill>
                            <a:schemeClr val="tx1"/>
                          </a:solidFill>
                          <a:latin typeface="Book Antiqua"/>
                        </a:defRPr>
                      </a:lvl7pPr>
                      <a:lvl8pPr marL="3087106" algn="l" defTabSz="882030" rtl="0" eaLnBrk="1" latinLnBrk="0" hangingPunct="1">
                        <a:defRPr sz="1736" kern="1200">
                          <a:solidFill>
                            <a:schemeClr val="tx1"/>
                          </a:solidFill>
                          <a:latin typeface="Book Antiqua"/>
                        </a:defRPr>
                      </a:lvl8pPr>
                      <a:lvl9pPr marL="3528121" algn="l" defTabSz="882030" rtl="0" eaLnBrk="1" latinLnBrk="0" hangingPunct="1">
                        <a:defRPr sz="1736" kern="1200">
                          <a:solidFill>
                            <a:schemeClr val="tx1"/>
                          </a:solidFill>
                          <a:latin typeface="Book Antiqua"/>
                        </a:defRPr>
                      </a:lvl9pPr>
                    </a:lstStyle>
                    <a:p>
                      <a:pPr algn="ctr"/>
                      <a:r>
                        <a:rPr lang="en-GB" sz="1400">
                          <a:solidFill>
                            <a:srgbClr val="003249"/>
                          </a:solidFill>
                          <a:latin typeface="+mn-lt"/>
                          <a:ea typeface="Verdana" pitchFamily="34" charset="0"/>
                        </a:rPr>
                        <a:t>Pc 2</a:t>
                      </a:r>
                    </a:p>
                  </a:txBody>
                  <a:tcPr anchor="ctr">
                    <a:lnL>
                      <a:noFill/>
                    </a:lnL>
                    <a:lnR>
                      <a:noFill/>
                    </a:lnR>
                    <a:lnT>
                      <a:noFill/>
                    </a:lnT>
                    <a:lnB>
                      <a:noFill/>
                    </a:lnB>
                    <a:lnTlToBr w="12700" cmpd="sng">
                      <a:noFill/>
                      <a:prstDash val="solid"/>
                    </a:lnTlToBr>
                    <a:lnBlToTr w="12700" cmpd="sng">
                      <a:noFill/>
                      <a:prstDash val="solid"/>
                    </a:lnBlToTr>
                    <a:solidFill>
                      <a:srgbClr val="9AACB8"/>
                    </a:solidFill>
                  </a:tcPr>
                </a:tc>
                <a:tc>
                  <a:txBody>
                    <a:bodyPr/>
                    <a:lstStyle>
                      <a:lvl1pPr marL="0" algn="l" defTabSz="882030" rtl="0" eaLnBrk="1" latinLnBrk="0" hangingPunct="1">
                        <a:defRPr sz="1736" kern="1200">
                          <a:solidFill>
                            <a:schemeClr val="tx1"/>
                          </a:solidFill>
                          <a:latin typeface="Book Antiqua"/>
                        </a:defRPr>
                      </a:lvl1pPr>
                      <a:lvl2pPr marL="441015" algn="l" defTabSz="882030" rtl="0" eaLnBrk="1" latinLnBrk="0" hangingPunct="1">
                        <a:defRPr sz="1736" kern="1200">
                          <a:solidFill>
                            <a:schemeClr val="tx1"/>
                          </a:solidFill>
                          <a:latin typeface="Book Antiqua"/>
                        </a:defRPr>
                      </a:lvl2pPr>
                      <a:lvl3pPr marL="882030" algn="l" defTabSz="882030" rtl="0" eaLnBrk="1" latinLnBrk="0" hangingPunct="1">
                        <a:defRPr sz="1736" kern="1200">
                          <a:solidFill>
                            <a:schemeClr val="tx1"/>
                          </a:solidFill>
                          <a:latin typeface="Book Antiqua"/>
                        </a:defRPr>
                      </a:lvl3pPr>
                      <a:lvl4pPr marL="1323045" algn="l" defTabSz="882030" rtl="0" eaLnBrk="1" latinLnBrk="0" hangingPunct="1">
                        <a:defRPr sz="1736" kern="1200">
                          <a:solidFill>
                            <a:schemeClr val="tx1"/>
                          </a:solidFill>
                          <a:latin typeface="Book Antiqua"/>
                        </a:defRPr>
                      </a:lvl4pPr>
                      <a:lvl5pPr marL="1764060" algn="l" defTabSz="882030" rtl="0" eaLnBrk="1" latinLnBrk="0" hangingPunct="1">
                        <a:defRPr sz="1736" kern="1200">
                          <a:solidFill>
                            <a:schemeClr val="tx1"/>
                          </a:solidFill>
                          <a:latin typeface="Book Antiqua"/>
                        </a:defRPr>
                      </a:lvl5pPr>
                      <a:lvl6pPr marL="2205076" algn="l" defTabSz="882030" rtl="0" eaLnBrk="1" latinLnBrk="0" hangingPunct="1">
                        <a:defRPr sz="1736" kern="1200">
                          <a:solidFill>
                            <a:schemeClr val="tx1"/>
                          </a:solidFill>
                          <a:latin typeface="Book Antiqua"/>
                        </a:defRPr>
                      </a:lvl6pPr>
                      <a:lvl7pPr marL="2646091" algn="l" defTabSz="882030" rtl="0" eaLnBrk="1" latinLnBrk="0" hangingPunct="1">
                        <a:defRPr sz="1736" kern="1200">
                          <a:solidFill>
                            <a:schemeClr val="tx1"/>
                          </a:solidFill>
                          <a:latin typeface="Book Antiqua"/>
                        </a:defRPr>
                      </a:lvl7pPr>
                      <a:lvl8pPr marL="3087106" algn="l" defTabSz="882030" rtl="0" eaLnBrk="1" latinLnBrk="0" hangingPunct="1">
                        <a:defRPr sz="1736" kern="1200">
                          <a:solidFill>
                            <a:schemeClr val="tx1"/>
                          </a:solidFill>
                          <a:latin typeface="Book Antiqua"/>
                        </a:defRPr>
                      </a:lvl8pPr>
                      <a:lvl9pPr marL="3528121" algn="l" defTabSz="882030" rtl="0" eaLnBrk="1" latinLnBrk="0" hangingPunct="1">
                        <a:defRPr sz="1736" kern="1200">
                          <a:solidFill>
                            <a:schemeClr val="tx1"/>
                          </a:solidFill>
                          <a:latin typeface="Book Antiqua"/>
                        </a:defRPr>
                      </a:lvl9pPr>
                    </a:lstStyle>
                    <a:p>
                      <a:pPr algn="ctr"/>
                      <a:r>
                        <a:rPr lang="en-GB" sz="1400" dirty="0">
                          <a:solidFill>
                            <a:srgbClr val="FF0000"/>
                          </a:solidFill>
                          <a:latin typeface="+mn-lt"/>
                          <a:ea typeface="Verdana" pitchFamily="34" charset="0"/>
                        </a:rPr>
                        <a:t>Pc 3</a:t>
                      </a:r>
                    </a:p>
                  </a:txBody>
                  <a:tcPr anchor="ctr">
                    <a:lnL>
                      <a:noFill/>
                    </a:lnL>
                    <a:lnR>
                      <a:noFill/>
                    </a:lnR>
                    <a:lnT>
                      <a:noFill/>
                    </a:lnT>
                    <a:lnB>
                      <a:noFill/>
                    </a:lnB>
                    <a:lnTlToBr w="12700" cmpd="sng">
                      <a:noFill/>
                      <a:prstDash val="solid"/>
                    </a:lnTlToBr>
                    <a:lnBlToTr w="12700" cmpd="sng">
                      <a:noFill/>
                      <a:prstDash val="solid"/>
                    </a:lnBlToTr>
                    <a:solidFill>
                      <a:srgbClr val="9AACB8"/>
                    </a:solidFill>
                  </a:tcPr>
                </a:tc>
                <a:tc>
                  <a:txBody>
                    <a:bodyPr/>
                    <a:lstStyle>
                      <a:lvl1pPr marL="0" algn="l" defTabSz="882030" rtl="0" eaLnBrk="1" latinLnBrk="0" hangingPunct="1">
                        <a:defRPr sz="1736" kern="1200">
                          <a:solidFill>
                            <a:schemeClr val="tx1"/>
                          </a:solidFill>
                          <a:latin typeface="Book Antiqua"/>
                        </a:defRPr>
                      </a:lvl1pPr>
                      <a:lvl2pPr marL="441015" algn="l" defTabSz="882030" rtl="0" eaLnBrk="1" latinLnBrk="0" hangingPunct="1">
                        <a:defRPr sz="1736" kern="1200">
                          <a:solidFill>
                            <a:schemeClr val="tx1"/>
                          </a:solidFill>
                          <a:latin typeface="Book Antiqua"/>
                        </a:defRPr>
                      </a:lvl2pPr>
                      <a:lvl3pPr marL="882030" algn="l" defTabSz="882030" rtl="0" eaLnBrk="1" latinLnBrk="0" hangingPunct="1">
                        <a:defRPr sz="1736" kern="1200">
                          <a:solidFill>
                            <a:schemeClr val="tx1"/>
                          </a:solidFill>
                          <a:latin typeface="Book Antiqua"/>
                        </a:defRPr>
                      </a:lvl3pPr>
                      <a:lvl4pPr marL="1323045" algn="l" defTabSz="882030" rtl="0" eaLnBrk="1" latinLnBrk="0" hangingPunct="1">
                        <a:defRPr sz="1736" kern="1200">
                          <a:solidFill>
                            <a:schemeClr val="tx1"/>
                          </a:solidFill>
                          <a:latin typeface="Book Antiqua"/>
                        </a:defRPr>
                      </a:lvl4pPr>
                      <a:lvl5pPr marL="1764060" algn="l" defTabSz="882030" rtl="0" eaLnBrk="1" latinLnBrk="0" hangingPunct="1">
                        <a:defRPr sz="1736" kern="1200">
                          <a:solidFill>
                            <a:schemeClr val="tx1"/>
                          </a:solidFill>
                          <a:latin typeface="Book Antiqua"/>
                        </a:defRPr>
                      </a:lvl5pPr>
                      <a:lvl6pPr marL="2205076" algn="l" defTabSz="882030" rtl="0" eaLnBrk="1" latinLnBrk="0" hangingPunct="1">
                        <a:defRPr sz="1736" kern="1200">
                          <a:solidFill>
                            <a:schemeClr val="tx1"/>
                          </a:solidFill>
                          <a:latin typeface="Book Antiqua"/>
                        </a:defRPr>
                      </a:lvl6pPr>
                      <a:lvl7pPr marL="2646091" algn="l" defTabSz="882030" rtl="0" eaLnBrk="1" latinLnBrk="0" hangingPunct="1">
                        <a:defRPr sz="1736" kern="1200">
                          <a:solidFill>
                            <a:schemeClr val="tx1"/>
                          </a:solidFill>
                          <a:latin typeface="Book Antiqua"/>
                        </a:defRPr>
                      </a:lvl7pPr>
                      <a:lvl8pPr marL="3087106" algn="l" defTabSz="882030" rtl="0" eaLnBrk="1" latinLnBrk="0" hangingPunct="1">
                        <a:defRPr sz="1736" kern="1200">
                          <a:solidFill>
                            <a:schemeClr val="tx1"/>
                          </a:solidFill>
                          <a:latin typeface="Book Antiqua"/>
                        </a:defRPr>
                      </a:lvl8pPr>
                      <a:lvl9pPr marL="3528121" algn="l" defTabSz="882030" rtl="0" eaLnBrk="1" latinLnBrk="0" hangingPunct="1">
                        <a:defRPr sz="1736" kern="1200">
                          <a:solidFill>
                            <a:schemeClr val="tx1"/>
                          </a:solidFill>
                          <a:latin typeface="Book Antiqua"/>
                        </a:defRPr>
                      </a:lvl9pPr>
                    </a:lstStyle>
                    <a:p>
                      <a:pPr algn="ctr"/>
                      <a:r>
                        <a:rPr lang="en-GB" sz="1400" dirty="0">
                          <a:solidFill>
                            <a:srgbClr val="003249"/>
                          </a:solidFill>
                          <a:latin typeface="+mn-lt"/>
                          <a:ea typeface="Verdana" pitchFamily="34" charset="0"/>
                        </a:rPr>
                        <a:t>Pc 4</a:t>
                      </a:r>
                    </a:p>
                  </a:txBody>
                  <a:tcPr anchor="ctr">
                    <a:lnL>
                      <a:noFill/>
                    </a:lnL>
                    <a:lnR>
                      <a:noFill/>
                    </a:lnR>
                    <a:lnT>
                      <a:noFill/>
                    </a:lnT>
                    <a:lnB>
                      <a:noFill/>
                    </a:lnB>
                    <a:lnTlToBr w="12700" cmpd="sng">
                      <a:noFill/>
                      <a:prstDash val="solid"/>
                    </a:lnTlToBr>
                    <a:lnBlToTr w="12700" cmpd="sng">
                      <a:noFill/>
                      <a:prstDash val="solid"/>
                    </a:lnBlToTr>
                    <a:solidFill>
                      <a:srgbClr val="9AACB8"/>
                    </a:solidFill>
                  </a:tcPr>
                </a:tc>
                <a:tc>
                  <a:txBody>
                    <a:bodyPr/>
                    <a:lstStyle>
                      <a:lvl1pPr marL="0" algn="l" defTabSz="882030" rtl="0" eaLnBrk="1" latinLnBrk="0" hangingPunct="1">
                        <a:defRPr sz="1736" kern="1200">
                          <a:solidFill>
                            <a:schemeClr val="tx1"/>
                          </a:solidFill>
                          <a:latin typeface="Book Antiqua"/>
                        </a:defRPr>
                      </a:lvl1pPr>
                      <a:lvl2pPr marL="441015" algn="l" defTabSz="882030" rtl="0" eaLnBrk="1" latinLnBrk="0" hangingPunct="1">
                        <a:defRPr sz="1736" kern="1200">
                          <a:solidFill>
                            <a:schemeClr val="tx1"/>
                          </a:solidFill>
                          <a:latin typeface="Book Antiqua"/>
                        </a:defRPr>
                      </a:lvl2pPr>
                      <a:lvl3pPr marL="882030" algn="l" defTabSz="882030" rtl="0" eaLnBrk="1" latinLnBrk="0" hangingPunct="1">
                        <a:defRPr sz="1736" kern="1200">
                          <a:solidFill>
                            <a:schemeClr val="tx1"/>
                          </a:solidFill>
                          <a:latin typeface="Book Antiqua"/>
                        </a:defRPr>
                      </a:lvl3pPr>
                      <a:lvl4pPr marL="1323045" algn="l" defTabSz="882030" rtl="0" eaLnBrk="1" latinLnBrk="0" hangingPunct="1">
                        <a:defRPr sz="1736" kern="1200">
                          <a:solidFill>
                            <a:schemeClr val="tx1"/>
                          </a:solidFill>
                          <a:latin typeface="Book Antiqua"/>
                        </a:defRPr>
                      </a:lvl4pPr>
                      <a:lvl5pPr marL="1764060" algn="l" defTabSz="882030" rtl="0" eaLnBrk="1" latinLnBrk="0" hangingPunct="1">
                        <a:defRPr sz="1736" kern="1200">
                          <a:solidFill>
                            <a:schemeClr val="tx1"/>
                          </a:solidFill>
                          <a:latin typeface="Book Antiqua"/>
                        </a:defRPr>
                      </a:lvl5pPr>
                      <a:lvl6pPr marL="2205076" algn="l" defTabSz="882030" rtl="0" eaLnBrk="1" latinLnBrk="0" hangingPunct="1">
                        <a:defRPr sz="1736" kern="1200">
                          <a:solidFill>
                            <a:schemeClr val="tx1"/>
                          </a:solidFill>
                          <a:latin typeface="Book Antiqua"/>
                        </a:defRPr>
                      </a:lvl6pPr>
                      <a:lvl7pPr marL="2646091" algn="l" defTabSz="882030" rtl="0" eaLnBrk="1" latinLnBrk="0" hangingPunct="1">
                        <a:defRPr sz="1736" kern="1200">
                          <a:solidFill>
                            <a:schemeClr val="tx1"/>
                          </a:solidFill>
                          <a:latin typeface="Book Antiqua"/>
                        </a:defRPr>
                      </a:lvl7pPr>
                      <a:lvl8pPr marL="3087106" algn="l" defTabSz="882030" rtl="0" eaLnBrk="1" latinLnBrk="0" hangingPunct="1">
                        <a:defRPr sz="1736" kern="1200">
                          <a:solidFill>
                            <a:schemeClr val="tx1"/>
                          </a:solidFill>
                          <a:latin typeface="Book Antiqua"/>
                        </a:defRPr>
                      </a:lvl8pPr>
                      <a:lvl9pPr marL="3528121" algn="l" defTabSz="882030" rtl="0" eaLnBrk="1" latinLnBrk="0" hangingPunct="1">
                        <a:defRPr sz="1736" kern="1200">
                          <a:solidFill>
                            <a:schemeClr val="tx1"/>
                          </a:solidFill>
                          <a:latin typeface="Book Antiqua"/>
                        </a:defRPr>
                      </a:lvl9pPr>
                    </a:lstStyle>
                    <a:p>
                      <a:pPr algn="ctr"/>
                      <a:r>
                        <a:rPr lang="en-GB" sz="1400" dirty="0">
                          <a:solidFill>
                            <a:srgbClr val="003249"/>
                          </a:solidFill>
                          <a:latin typeface="+mn-lt"/>
                          <a:ea typeface="Verdana" pitchFamily="34" charset="0"/>
                        </a:rPr>
                        <a:t>Pc 5</a:t>
                      </a:r>
                    </a:p>
                  </a:txBody>
                  <a:tcPr anchor="ctr">
                    <a:lnL>
                      <a:noFill/>
                    </a:lnL>
                    <a:lnR>
                      <a:noFill/>
                    </a:lnR>
                    <a:lnT>
                      <a:noFill/>
                    </a:lnT>
                    <a:lnB>
                      <a:noFill/>
                    </a:lnB>
                    <a:lnTlToBr w="12700" cmpd="sng">
                      <a:noFill/>
                      <a:prstDash val="solid"/>
                    </a:lnTlToBr>
                    <a:lnBlToTr w="12700" cmpd="sng">
                      <a:noFill/>
                      <a:prstDash val="solid"/>
                    </a:lnBlToTr>
                    <a:solidFill>
                      <a:srgbClr val="9AACB8"/>
                    </a:solidFill>
                  </a:tcPr>
                </a:tc>
                <a:tc>
                  <a:txBody>
                    <a:bodyPr/>
                    <a:lstStyle>
                      <a:lvl1pPr marL="0" algn="l" defTabSz="882030" rtl="0" eaLnBrk="1" latinLnBrk="0" hangingPunct="1">
                        <a:defRPr sz="1736" kern="1200">
                          <a:solidFill>
                            <a:schemeClr val="tx1"/>
                          </a:solidFill>
                          <a:latin typeface="Book Antiqua"/>
                        </a:defRPr>
                      </a:lvl1pPr>
                      <a:lvl2pPr marL="441015" algn="l" defTabSz="882030" rtl="0" eaLnBrk="1" latinLnBrk="0" hangingPunct="1">
                        <a:defRPr sz="1736" kern="1200">
                          <a:solidFill>
                            <a:schemeClr val="tx1"/>
                          </a:solidFill>
                          <a:latin typeface="Book Antiqua"/>
                        </a:defRPr>
                      </a:lvl2pPr>
                      <a:lvl3pPr marL="882030" algn="l" defTabSz="882030" rtl="0" eaLnBrk="1" latinLnBrk="0" hangingPunct="1">
                        <a:defRPr sz="1736" kern="1200">
                          <a:solidFill>
                            <a:schemeClr val="tx1"/>
                          </a:solidFill>
                          <a:latin typeface="Book Antiqua"/>
                        </a:defRPr>
                      </a:lvl3pPr>
                      <a:lvl4pPr marL="1323045" algn="l" defTabSz="882030" rtl="0" eaLnBrk="1" latinLnBrk="0" hangingPunct="1">
                        <a:defRPr sz="1736" kern="1200">
                          <a:solidFill>
                            <a:schemeClr val="tx1"/>
                          </a:solidFill>
                          <a:latin typeface="Book Antiqua"/>
                        </a:defRPr>
                      </a:lvl4pPr>
                      <a:lvl5pPr marL="1764060" algn="l" defTabSz="882030" rtl="0" eaLnBrk="1" latinLnBrk="0" hangingPunct="1">
                        <a:defRPr sz="1736" kern="1200">
                          <a:solidFill>
                            <a:schemeClr val="tx1"/>
                          </a:solidFill>
                          <a:latin typeface="Book Antiqua"/>
                        </a:defRPr>
                      </a:lvl5pPr>
                      <a:lvl6pPr marL="2205076" algn="l" defTabSz="882030" rtl="0" eaLnBrk="1" latinLnBrk="0" hangingPunct="1">
                        <a:defRPr sz="1736" kern="1200">
                          <a:solidFill>
                            <a:schemeClr val="tx1"/>
                          </a:solidFill>
                          <a:latin typeface="Book Antiqua"/>
                        </a:defRPr>
                      </a:lvl6pPr>
                      <a:lvl7pPr marL="2646091" algn="l" defTabSz="882030" rtl="0" eaLnBrk="1" latinLnBrk="0" hangingPunct="1">
                        <a:defRPr sz="1736" kern="1200">
                          <a:solidFill>
                            <a:schemeClr val="tx1"/>
                          </a:solidFill>
                          <a:latin typeface="Book Antiqua"/>
                        </a:defRPr>
                      </a:lvl7pPr>
                      <a:lvl8pPr marL="3087106" algn="l" defTabSz="882030" rtl="0" eaLnBrk="1" latinLnBrk="0" hangingPunct="1">
                        <a:defRPr sz="1736" kern="1200">
                          <a:solidFill>
                            <a:schemeClr val="tx1"/>
                          </a:solidFill>
                          <a:latin typeface="Book Antiqua"/>
                        </a:defRPr>
                      </a:lvl8pPr>
                      <a:lvl9pPr marL="3528121" algn="l" defTabSz="882030" rtl="0" eaLnBrk="1" latinLnBrk="0" hangingPunct="1">
                        <a:defRPr sz="1736" kern="1200">
                          <a:solidFill>
                            <a:schemeClr val="tx1"/>
                          </a:solidFill>
                          <a:latin typeface="Book Antiqua"/>
                        </a:defRPr>
                      </a:lvl9pPr>
                    </a:lstStyle>
                    <a:p>
                      <a:pPr algn="ctr"/>
                      <a:r>
                        <a:rPr lang="en-GB" sz="1400" dirty="0">
                          <a:solidFill>
                            <a:srgbClr val="003249"/>
                          </a:solidFill>
                          <a:latin typeface="+mn-lt"/>
                          <a:ea typeface="Verdana" pitchFamily="34" charset="0"/>
                        </a:rPr>
                        <a:t>Pi 1</a:t>
                      </a:r>
                    </a:p>
                  </a:txBody>
                  <a:tcPr anchor="ctr">
                    <a:lnL>
                      <a:noFill/>
                    </a:lnL>
                    <a:lnR>
                      <a:noFill/>
                    </a:lnR>
                    <a:lnT>
                      <a:noFill/>
                    </a:lnT>
                    <a:lnB>
                      <a:noFill/>
                    </a:lnB>
                    <a:lnTlToBr w="12700" cmpd="sng">
                      <a:noFill/>
                      <a:prstDash val="solid"/>
                    </a:lnTlToBr>
                    <a:lnBlToTr w="12700" cmpd="sng">
                      <a:noFill/>
                      <a:prstDash val="solid"/>
                    </a:lnBlToTr>
                    <a:solidFill>
                      <a:srgbClr val="9AACB8"/>
                    </a:solidFill>
                  </a:tcPr>
                </a:tc>
                <a:tc>
                  <a:txBody>
                    <a:bodyPr/>
                    <a:lstStyle>
                      <a:lvl1pPr marL="0" algn="l" defTabSz="882030" rtl="0" eaLnBrk="1" latinLnBrk="0" hangingPunct="1">
                        <a:defRPr sz="1736" kern="1200">
                          <a:solidFill>
                            <a:schemeClr val="tx1"/>
                          </a:solidFill>
                          <a:latin typeface="Book Antiqua"/>
                        </a:defRPr>
                      </a:lvl1pPr>
                      <a:lvl2pPr marL="441015" algn="l" defTabSz="882030" rtl="0" eaLnBrk="1" latinLnBrk="0" hangingPunct="1">
                        <a:defRPr sz="1736" kern="1200">
                          <a:solidFill>
                            <a:schemeClr val="tx1"/>
                          </a:solidFill>
                          <a:latin typeface="Book Antiqua"/>
                        </a:defRPr>
                      </a:lvl2pPr>
                      <a:lvl3pPr marL="882030" algn="l" defTabSz="882030" rtl="0" eaLnBrk="1" latinLnBrk="0" hangingPunct="1">
                        <a:defRPr sz="1736" kern="1200">
                          <a:solidFill>
                            <a:schemeClr val="tx1"/>
                          </a:solidFill>
                          <a:latin typeface="Book Antiqua"/>
                        </a:defRPr>
                      </a:lvl3pPr>
                      <a:lvl4pPr marL="1323045" algn="l" defTabSz="882030" rtl="0" eaLnBrk="1" latinLnBrk="0" hangingPunct="1">
                        <a:defRPr sz="1736" kern="1200">
                          <a:solidFill>
                            <a:schemeClr val="tx1"/>
                          </a:solidFill>
                          <a:latin typeface="Book Antiqua"/>
                        </a:defRPr>
                      </a:lvl4pPr>
                      <a:lvl5pPr marL="1764060" algn="l" defTabSz="882030" rtl="0" eaLnBrk="1" latinLnBrk="0" hangingPunct="1">
                        <a:defRPr sz="1736" kern="1200">
                          <a:solidFill>
                            <a:schemeClr val="tx1"/>
                          </a:solidFill>
                          <a:latin typeface="Book Antiqua"/>
                        </a:defRPr>
                      </a:lvl5pPr>
                      <a:lvl6pPr marL="2205076" algn="l" defTabSz="882030" rtl="0" eaLnBrk="1" latinLnBrk="0" hangingPunct="1">
                        <a:defRPr sz="1736" kern="1200">
                          <a:solidFill>
                            <a:schemeClr val="tx1"/>
                          </a:solidFill>
                          <a:latin typeface="Book Antiqua"/>
                        </a:defRPr>
                      </a:lvl6pPr>
                      <a:lvl7pPr marL="2646091" algn="l" defTabSz="882030" rtl="0" eaLnBrk="1" latinLnBrk="0" hangingPunct="1">
                        <a:defRPr sz="1736" kern="1200">
                          <a:solidFill>
                            <a:schemeClr val="tx1"/>
                          </a:solidFill>
                          <a:latin typeface="Book Antiqua"/>
                        </a:defRPr>
                      </a:lvl7pPr>
                      <a:lvl8pPr marL="3087106" algn="l" defTabSz="882030" rtl="0" eaLnBrk="1" latinLnBrk="0" hangingPunct="1">
                        <a:defRPr sz="1736" kern="1200">
                          <a:solidFill>
                            <a:schemeClr val="tx1"/>
                          </a:solidFill>
                          <a:latin typeface="Book Antiqua"/>
                        </a:defRPr>
                      </a:lvl8pPr>
                      <a:lvl9pPr marL="3528121" algn="l" defTabSz="882030" rtl="0" eaLnBrk="1" latinLnBrk="0" hangingPunct="1">
                        <a:defRPr sz="1736" kern="1200">
                          <a:solidFill>
                            <a:schemeClr val="tx1"/>
                          </a:solidFill>
                          <a:latin typeface="Book Antiqua"/>
                        </a:defRPr>
                      </a:lvl9pPr>
                    </a:lstStyle>
                    <a:p>
                      <a:pPr algn="ctr"/>
                      <a:r>
                        <a:rPr lang="en-GB" sz="1400" dirty="0">
                          <a:solidFill>
                            <a:srgbClr val="003249"/>
                          </a:solidFill>
                          <a:latin typeface="+mn-lt"/>
                          <a:ea typeface="Verdana" pitchFamily="34" charset="0"/>
                        </a:rPr>
                        <a:t>Pi 2</a:t>
                      </a:r>
                    </a:p>
                  </a:txBody>
                  <a:tcPr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9AACB8"/>
                    </a:solidFill>
                  </a:tcPr>
                </a:tc>
                <a:extLst>
                  <a:ext uri="{0D108BD9-81ED-4DB2-BD59-A6C34878D82A}">
                    <a16:rowId xmlns:a16="http://schemas.microsoft.com/office/drawing/2014/main" val="10002"/>
                  </a:ext>
                </a:extLst>
              </a:tr>
              <a:tr h="546675">
                <a:tc>
                  <a:txBody>
                    <a:bodyPr/>
                    <a:lstStyle>
                      <a:lvl1pPr marL="0" algn="l" defTabSz="882030" rtl="0" eaLnBrk="1" latinLnBrk="0" hangingPunct="1">
                        <a:defRPr sz="1736" kern="1200">
                          <a:solidFill>
                            <a:schemeClr val="tx1"/>
                          </a:solidFill>
                          <a:latin typeface="Book Antiqua"/>
                        </a:defRPr>
                      </a:lvl1pPr>
                      <a:lvl2pPr marL="441015" algn="l" defTabSz="882030" rtl="0" eaLnBrk="1" latinLnBrk="0" hangingPunct="1">
                        <a:defRPr sz="1736" kern="1200">
                          <a:solidFill>
                            <a:schemeClr val="tx1"/>
                          </a:solidFill>
                          <a:latin typeface="Book Antiqua"/>
                        </a:defRPr>
                      </a:lvl2pPr>
                      <a:lvl3pPr marL="882030" algn="l" defTabSz="882030" rtl="0" eaLnBrk="1" latinLnBrk="0" hangingPunct="1">
                        <a:defRPr sz="1736" kern="1200">
                          <a:solidFill>
                            <a:schemeClr val="tx1"/>
                          </a:solidFill>
                          <a:latin typeface="Book Antiqua"/>
                        </a:defRPr>
                      </a:lvl3pPr>
                      <a:lvl4pPr marL="1323045" algn="l" defTabSz="882030" rtl="0" eaLnBrk="1" latinLnBrk="0" hangingPunct="1">
                        <a:defRPr sz="1736" kern="1200">
                          <a:solidFill>
                            <a:schemeClr val="tx1"/>
                          </a:solidFill>
                          <a:latin typeface="Book Antiqua"/>
                        </a:defRPr>
                      </a:lvl4pPr>
                      <a:lvl5pPr marL="1764060" algn="l" defTabSz="882030" rtl="0" eaLnBrk="1" latinLnBrk="0" hangingPunct="1">
                        <a:defRPr sz="1736" kern="1200">
                          <a:solidFill>
                            <a:schemeClr val="tx1"/>
                          </a:solidFill>
                          <a:latin typeface="Book Antiqua"/>
                        </a:defRPr>
                      </a:lvl5pPr>
                      <a:lvl6pPr marL="2205076" algn="l" defTabSz="882030" rtl="0" eaLnBrk="1" latinLnBrk="0" hangingPunct="1">
                        <a:defRPr sz="1736" kern="1200">
                          <a:solidFill>
                            <a:schemeClr val="tx1"/>
                          </a:solidFill>
                          <a:latin typeface="Book Antiqua"/>
                        </a:defRPr>
                      </a:lvl6pPr>
                      <a:lvl7pPr marL="2646091" algn="l" defTabSz="882030" rtl="0" eaLnBrk="1" latinLnBrk="0" hangingPunct="1">
                        <a:defRPr sz="1736" kern="1200">
                          <a:solidFill>
                            <a:schemeClr val="tx1"/>
                          </a:solidFill>
                          <a:latin typeface="Book Antiqua"/>
                        </a:defRPr>
                      </a:lvl7pPr>
                      <a:lvl8pPr marL="3087106" algn="l" defTabSz="882030" rtl="0" eaLnBrk="1" latinLnBrk="0" hangingPunct="1">
                        <a:defRPr sz="1736" kern="1200">
                          <a:solidFill>
                            <a:schemeClr val="tx1"/>
                          </a:solidFill>
                          <a:latin typeface="Book Antiqua"/>
                        </a:defRPr>
                      </a:lvl8pPr>
                      <a:lvl9pPr marL="3528121" algn="l" defTabSz="882030" rtl="0" eaLnBrk="1" latinLnBrk="0" hangingPunct="1">
                        <a:defRPr sz="1736" kern="1200">
                          <a:solidFill>
                            <a:schemeClr val="tx1"/>
                          </a:solidFill>
                          <a:latin typeface="Book Antiqua"/>
                        </a:defRPr>
                      </a:lvl9pPr>
                    </a:lstStyle>
                    <a:p>
                      <a:pPr algn="ctr"/>
                      <a:r>
                        <a:rPr lang="en-GB" sz="1400">
                          <a:solidFill>
                            <a:srgbClr val="003249"/>
                          </a:solidFill>
                          <a:latin typeface="+mn-lt"/>
                          <a:ea typeface="Verdana" pitchFamily="34" charset="0"/>
                        </a:rPr>
                        <a:t>T [s]</a:t>
                      </a:r>
                    </a:p>
                  </a:txBody>
                  <a:tcPr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9AACB8"/>
                    </a:solidFill>
                  </a:tcPr>
                </a:tc>
                <a:tc>
                  <a:txBody>
                    <a:bodyPr/>
                    <a:lstStyle>
                      <a:lvl1pPr marL="0" algn="l" defTabSz="882030" rtl="0" eaLnBrk="1" latinLnBrk="0" hangingPunct="1">
                        <a:defRPr sz="1736" kern="1200">
                          <a:solidFill>
                            <a:schemeClr val="tx1"/>
                          </a:solidFill>
                          <a:latin typeface="Book Antiqua"/>
                        </a:defRPr>
                      </a:lvl1pPr>
                      <a:lvl2pPr marL="441015" algn="l" defTabSz="882030" rtl="0" eaLnBrk="1" latinLnBrk="0" hangingPunct="1">
                        <a:defRPr sz="1736" kern="1200">
                          <a:solidFill>
                            <a:schemeClr val="tx1"/>
                          </a:solidFill>
                          <a:latin typeface="Book Antiqua"/>
                        </a:defRPr>
                      </a:lvl2pPr>
                      <a:lvl3pPr marL="882030" algn="l" defTabSz="882030" rtl="0" eaLnBrk="1" latinLnBrk="0" hangingPunct="1">
                        <a:defRPr sz="1736" kern="1200">
                          <a:solidFill>
                            <a:schemeClr val="tx1"/>
                          </a:solidFill>
                          <a:latin typeface="Book Antiqua"/>
                        </a:defRPr>
                      </a:lvl3pPr>
                      <a:lvl4pPr marL="1323045" algn="l" defTabSz="882030" rtl="0" eaLnBrk="1" latinLnBrk="0" hangingPunct="1">
                        <a:defRPr sz="1736" kern="1200">
                          <a:solidFill>
                            <a:schemeClr val="tx1"/>
                          </a:solidFill>
                          <a:latin typeface="Book Antiqua"/>
                        </a:defRPr>
                      </a:lvl4pPr>
                      <a:lvl5pPr marL="1764060" algn="l" defTabSz="882030" rtl="0" eaLnBrk="1" latinLnBrk="0" hangingPunct="1">
                        <a:defRPr sz="1736" kern="1200">
                          <a:solidFill>
                            <a:schemeClr val="tx1"/>
                          </a:solidFill>
                          <a:latin typeface="Book Antiqua"/>
                        </a:defRPr>
                      </a:lvl5pPr>
                      <a:lvl6pPr marL="2205076" algn="l" defTabSz="882030" rtl="0" eaLnBrk="1" latinLnBrk="0" hangingPunct="1">
                        <a:defRPr sz="1736" kern="1200">
                          <a:solidFill>
                            <a:schemeClr val="tx1"/>
                          </a:solidFill>
                          <a:latin typeface="Book Antiqua"/>
                        </a:defRPr>
                      </a:lvl6pPr>
                      <a:lvl7pPr marL="2646091" algn="l" defTabSz="882030" rtl="0" eaLnBrk="1" latinLnBrk="0" hangingPunct="1">
                        <a:defRPr sz="1736" kern="1200">
                          <a:solidFill>
                            <a:schemeClr val="tx1"/>
                          </a:solidFill>
                          <a:latin typeface="Book Antiqua"/>
                        </a:defRPr>
                      </a:lvl7pPr>
                      <a:lvl8pPr marL="3087106" algn="l" defTabSz="882030" rtl="0" eaLnBrk="1" latinLnBrk="0" hangingPunct="1">
                        <a:defRPr sz="1736" kern="1200">
                          <a:solidFill>
                            <a:schemeClr val="tx1"/>
                          </a:solidFill>
                          <a:latin typeface="Book Antiqua"/>
                        </a:defRPr>
                      </a:lvl8pPr>
                      <a:lvl9pPr marL="3528121" algn="l" defTabSz="882030" rtl="0" eaLnBrk="1" latinLnBrk="0" hangingPunct="1">
                        <a:defRPr sz="1736" kern="1200">
                          <a:solidFill>
                            <a:schemeClr val="tx1"/>
                          </a:solidFill>
                          <a:latin typeface="Book Antiqua"/>
                        </a:defRPr>
                      </a:lvl9pPr>
                    </a:lstStyle>
                    <a:p>
                      <a:pPr algn="ctr"/>
                      <a:r>
                        <a:rPr lang="en-GB" sz="1400" dirty="0">
                          <a:solidFill>
                            <a:srgbClr val="003249"/>
                          </a:solidFill>
                          <a:latin typeface="+mn-lt"/>
                          <a:ea typeface="Verdana" pitchFamily="34" charset="0"/>
                        </a:rPr>
                        <a:t>0.2-5</a:t>
                      </a:r>
                    </a:p>
                  </a:txBody>
                  <a:tcPr anchor="ctr">
                    <a:lnL>
                      <a:noFill/>
                    </a:lnL>
                    <a:lnR>
                      <a:noFill/>
                    </a:lnR>
                    <a:lnT>
                      <a:noFill/>
                    </a:lnT>
                    <a:lnB>
                      <a:noFill/>
                    </a:lnB>
                    <a:lnTlToBr w="12700" cmpd="sng">
                      <a:noFill/>
                      <a:prstDash val="solid"/>
                    </a:lnTlToBr>
                    <a:lnBlToTr w="12700" cmpd="sng">
                      <a:noFill/>
                      <a:prstDash val="solid"/>
                    </a:lnBlToTr>
                    <a:solidFill>
                      <a:srgbClr val="9AACB8"/>
                    </a:solidFill>
                  </a:tcPr>
                </a:tc>
                <a:tc>
                  <a:txBody>
                    <a:bodyPr/>
                    <a:lstStyle>
                      <a:lvl1pPr marL="0" algn="l" defTabSz="882030" rtl="0" eaLnBrk="1" latinLnBrk="0" hangingPunct="1">
                        <a:defRPr sz="1736" kern="1200">
                          <a:solidFill>
                            <a:schemeClr val="tx1"/>
                          </a:solidFill>
                          <a:latin typeface="Book Antiqua"/>
                        </a:defRPr>
                      </a:lvl1pPr>
                      <a:lvl2pPr marL="441015" algn="l" defTabSz="882030" rtl="0" eaLnBrk="1" latinLnBrk="0" hangingPunct="1">
                        <a:defRPr sz="1736" kern="1200">
                          <a:solidFill>
                            <a:schemeClr val="tx1"/>
                          </a:solidFill>
                          <a:latin typeface="Book Antiqua"/>
                        </a:defRPr>
                      </a:lvl2pPr>
                      <a:lvl3pPr marL="882030" algn="l" defTabSz="882030" rtl="0" eaLnBrk="1" latinLnBrk="0" hangingPunct="1">
                        <a:defRPr sz="1736" kern="1200">
                          <a:solidFill>
                            <a:schemeClr val="tx1"/>
                          </a:solidFill>
                          <a:latin typeface="Book Antiqua"/>
                        </a:defRPr>
                      </a:lvl3pPr>
                      <a:lvl4pPr marL="1323045" algn="l" defTabSz="882030" rtl="0" eaLnBrk="1" latinLnBrk="0" hangingPunct="1">
                        <a:defRPr sz="1736" kern="1200">
                          <a:solidFill>
                            <a:schemeClr val="tx1"/>
                          </a:solidFill>
                          <a:latin typeface="Book Antiqua"/>
                        </a:defRPr>
                      </a:lvl4pPr>
                      <a:lvl5pPr marL="1764060" algn="l" defTabSz="882030" rtl="0" eaLnBrk="1" latinLnBrk="0" hangingPunct="1">
                        <a:defRPr sz="1736" kern="1200">
                          <a:solidFill>
                            <a:schemeClr val="tx1"/>
                          </a:solidFill>
                          <a:latin typeface="Book Antiqua"/>
                        </a:defRPr>
                      </a:lvl5pPr>
                      <a:lvl6pPr marL="2205076" algn="l" defTabSz="882030" rtl="0" eaLnBrk="1" latinLnBrk="0" hangingPunct="1">
                        <a:defRPr sz="1736" kern="1200">
                          <a:solidFill>
                            <a:schemeClr val="tx1"/>
                          </a:solidFill>
                          <a:latin typeface="Book Antiqua"/>
                        </a:defRPr>
                      </a:lvl6pPr>
                      <a:lvl7pPr marL="2646091" algn="l" defTabSz="882030" rtl="0" eaLnBrk="1" latinLnBrk="0" hangingPunct="1">
                        <a:defRPr sz="1736" kern="1200">
                          <a:solidFill>
                            <a:schemeClr val="tx1"/>
                          </a:solidFill>
                          <a:latin typeface="Book Antiqua"/>
                        </a:defRPr>
                      </a:lvl7pPr>
                      <a:lvl8pPr marL="3087106" algn="l" defTabSz="882030" rtl="0" eaLnBrk="1" latinLnBrk="0" hangingPunct="1">
                        <a:defRPr sz="1736" kern="1200">
                          <a:solidFill>
                            <a:schemeClr val="tx1"/>
                          </a:solidFill>
                          <a:latin typeface="Book Antiqua"/>
                        </a:defRPr>
                      </a:lvl8pPr>
                      <a:lvl9pPr marL="3528121" algn="l" defTabSz="882030" rtl="0" eaLnBrk="1" latinLnBrk="0" hangingPunct="1">
                        <a:defRPr sz="1736" kern="1200">
                          <a:solidFill>
                            <a:schemeClr val="tx1"/>
                          </a:solidFill>
                          <a:latin typeface="Book Antiqua"/>
                        </a:defRPr>
                      </a:lvl9pPr>
                    </a:lstStyle>
                    <a:p>
                      <a:pPr algn="ctr"/>
                      <a:r>
                        <a:rPr lang="en-GB" sz="1400">
                          <a:solidFill>
                            <a:srgbClr val="003249"/>
                          </a:solidFill>
                          <a:latin typeface="+mn-lt"/>
                          <a:ea typeface="Verdana" pitchFamily="34" charset="0"/>
                        </a:rPr>
                        <a:t>5-10</a:t>
                      </a:r>
                    </a:p>
                  </a:txBody>
                  <a:tcPr anchor="ctr">
                    <a:lnL>
                      <a:noFill/>
                    </a:lnL>
                    <a:lnR>
                      <a:noFill/>
                    </a:lnR>
                    <a:lnT>
                      <a:noFill/>
                    </a:lnT>
                    <a:lnB>
                      <a:noFill/>
                    </a:lnB>
                    <a:lnTlToBr w="12700" cmpd="sng">
                      <a:noFill/>
                      <a:prstDash val="solid"/>
                    </a:lnTlToBr>
                    <a:lnBlToTr w="12700" cmpd="sng">
                      <a:noFill/>
                      <a:prstDash val="solid"/>
                    </a:lnBlToTr>
                    <a:solidFill>
                      <a:srgbClr val="9AACB8"/>
                    </a:solidFill>
                  </a:tcPr>
                </a:tc>
                <a:tc>
                  <a:txBody>
                    <a:bodyPr/>
                    <a:lstStyle>
                      <a:lvl1pPr marL="0" algn="l" defTabSz="882030" rtl="0" eaLnBrk="1" latinLnBrk="0" hangingPunct="1">
                        <a:defRPr sz="1736" kern="1200">
                          <a:solidFill>
                            <a:schemeClr val="tx1"/>
                          </a:solidFill>
                          <a:latin typeface="Book Antiqua"/>
                        </a:defRPr>
                      </a:lvl1pPr>
                      <a:lvl2pPr marL="441015" algn="l" defTabSz="882030" rtl="0" eaLnBrk="1" latinLnBrk="0" hangingPunct="1">
                        <a:defRPr sz="1736" kern="1200">
                          <a:solidFill>
                            <a:schemeClr val="tx1"/>
                          </a:solidFill>
                          <a:latin typeface="Book Antiqua"/>
                        </a:defRPr>
                      </a:lvl2pPr>
                      <a:lvl3pPr marL="882030" algn="l" defTabSz="882030" rtl="0" eaLnBrk="1" latinLnBrk="0" hangingPunct="1">
                        <a:defRPr sz="1736" kern="1200">
                          <a:solidFill>
                            <a:schemeClr val="tx1"/>
                          </a:solidFill>
                          <a:latin typeface="Book Antiqua"/>
                        </a:defRPr>
                      </a:lvl3pPr>
                      <a:lvl4pPr marL="1323045" algn="l" defTabSz="882030" rtl="0" eaLnBrk="1" latinLnBrk="0" hangingPunct="1">
                        <a:defRPr sz="1736" kern="1200">
                          <a:solidFill>
                            <a:schemeClr val="tx1"/>
                          </a:solidFill>
                          <a:latin typeface="Book Antiqua"/>
                        </a:defRPr>
                      </a:lvl4pPr>
                      <a:lvl5pPr marL="1764060" algn="l" defTabSz="882030" rtl="0" eaLnBrk="1" latinLnBrk="0" hangingPunct="1">
                        <a:defRPr sz="1736" kern="1200">
                          <a:solidFill>
                            <a:schemeClr val="tx1"/>
                          </a:solidFill>
                          <a:latin typeface="Book Antiqua"/>
                        </a:defRPr>
                      </a:lvl5pPr>
                      <a:lvl6pPr marL="2205076" algn="l" defTabSz="882030" rtl="0" eaLnBrk="1" latinLnBrk="0" hangingPunct="1">
                        <a:defRPr sz="1736" kern="1200">
                          <a:solidFill>
                            <a:schemeClr val="tx1"/>
                          </a:solidFill>
                          <a:latin typeface="Book Antiqua"/>
                        </a:defRPr>
                      </a:lvl6pPr>
                      <a:lvl7pPr marL="2646091" algn="l" defTabSz="882030" rtl="0" eaLnBrk="1" latinLnBrk="0" hangingPunct="1">
                        <a:defRPr sz="1736" kern="1200">
                          <a:solidFill>
                            <a:schemeClr val="tx1"/>
                          </a:solidFill>
                          <a:latin typeface="Book Antiqua"/>
                        </a:defRPr>
                      </a:lvl7pPr>
                      <a:lvl8pPr marL="3087106" algn="l" defTabSz="882030" rtl="0" eaLnBrk="1" latinLnBrk="0" hangingPunct="1">
                        <a:defRPr sz="1736" kern="1200">
                          <a:solidFill>
                            <a:schemeClr val="tx1"/>
                          </a:solidFill>
                          <a:latin typeface="Book Antiqua"/>
                        </a:defRPr>
                      </a:lvl8pPr>
                      <a:lvl9pPr marL="3528121" algn="l" defTabSz="882030" rtl="0" eaLnBrk="1" latinLnBrk="0" hangingPunct="1">
                        <a:defRPr sz="1736" kern="1200">
                          <a:solidFill>
                            <a:schemeClr val="tx1"/>
                          </a:solidFill>
                          <a:latin typeface="Book Antiqua"/>
                        </a:defRPr>
                      </a:lvl9pPr>
                    </a:lstStyle>
                    <a:p>
                      <a:pPr algn="ctr"/>
                      <a:r>
                        <a:rPr lang="en-GB" sz="1400" dirty="0">
                          <a:solidFill>
                            <a:srgbClr val="FF0000"/>
                          </a:solidFill>
                          <a:latin typeface="+mn-lt"/>
                          <a:ea typeface="Verdana" pitchFamily="34" charset="0"/>
                        </a:rPr>
                        <a:t>10-45</a:t>
                      </a:r>
                    </a:p>
                  </a:txBody>
                  <a:tcPr anchor="ctr">
                    <a:lnL>
                      <a:noFill/>
                    </a:lnL>
                    <a:lnR>
                      <a:noFill/>
                    </a:lnR>
                    <a:lnT>
                      <a:noFill/>
                    </a:lnT>
                    <a:lnB>
                      <a:noFill/>
                    </a:lnB>
                    <a:lnTlToBr w="12700" cmpd="sng">
                      <a:noFill/>
                      <a:prstDash val="solid"/>
                    </a:lnTlToBr>
                    <a:lnBlToTr w="12700" cmpd="sng">
                      <a:noFill/>
                      <a:prstDash val="solid"/>
                    </a:lnBlToTr>
                    <a:solidFill>
                      <a:srgbClr val="9AACB8"/>
                    </a:solidFill>
                  </a:tcPr>
                </a:tc>
                <a:tc>
                  <a:txBody>
                    <a:bodyPr/>
                    <a:lstStyle>
                      <a:lvl1pPr marL="0" algn="l" defTabSz="882030" rtl="0" eaLnBrk="1" latinLnBrk="0" hangingPunct="1">
                        <a:defRPr sz="1736" kern="1200">
                          <a:solidFill>
                            <a:schemeClr val="tx1"/>
                          </a:solidFill>
                          <a:latin typeface="Book Antiqua"/>
                        </a:defRPr>
                      </a:lvl1pPr>
                      <a:lvl2pPr marL="441015" algn="l" defTabSz="882030" rtl="0" eaLnBrk="1" latinLnBrk="0" hangingPunct="1">
                        <a:defRPr sz="1736" kern="1200">
                          <a:solidFill>
                            <a:schemeClr val="tx1"/>
                          </a:solidFill>
                          <a:latin typeface="Book Antiqua"/>
                        </a:defRPr>
                      </a:lvl2pPr>
                      <a:lvl3pPr marL="882030" algn="l" defTabSz="882030" rtl="0" eaLnBrk="1" latinLnBrk="0" hangingPunct="1">
                        <a:defRPr sz="1736" kern="1200">
                          <a:solidFill>
                            <a:schemeClr val="tx1"/>
                          </a:solidFill>
                          <a:latin typeface="Book Antiqua"/>
                        </a:defRPr>
                      </a:lvl3pPr>
                      <a:lvl4pPr marL="1323045" algn="l" defTabSz="882030" rtl="0" eaLnBrk="1" latinLnBrk="0" hangingPunct="1">
                        <a:defRPr sz="1736" kern="1200">
                          <a:solidFill>
                            <a:schemeClr val="tx1"/>
                          </a:solidFill>
                          <a:latin typeface="Book Antiqua"/>
                        </a:defRPr>
                      </a:lvl4pPr>
                      <a:lvl5pPr marL="1764060" algn="l" defTabSz="882030" rtl="0" eaLnBrk="1" latinLnBrk="0" hangingPunct="1">
                        <a:defRPr sz="1736" kern="1200">
                          <a:solidFill>
                            <a:schemeClr val="tx1"/>
                          </a:solidFill>
                          <a:latin typeface="Book Antiqua"/>
                        </a:defRPr>
                      </a:lvl5pPr>
                      <a:lvl6pPr marL="2205076" algn="l" defTabSz="882030" rtl="0" eaLnBrk="1" latinLnBrk="0" hangingPunct="1">
                        <a:defRPr sz="1736" kern="1200">
                          <a:solidFill>
                            <a:schemeClr val="tx1"/>
                          </a:solidFill>
                          <a:latin typeface="Book Antiqua"/>
                        </a:defRPr>
                      </a:lvl6pPr>
                      <a:lvl7pPr marL="2646091" algn="l" defTabSz="882030" rtl="0" eaLnBrk="1" latinLnBrk="0" hangingPunct="1">
                        <a:defRPr sz="1736" kern="1200">
                          <a:solidFill>
                            <a:schemeClr val="tx1"/>
                          </a:solidFill>
                          <a:latin typeface="Book Antiqua"/>
                        </a:defRPr>
                      </a:lvl7pPr>
                      <a:lvl8pPr marL="3087106" algn="l" defTabSz="882030" rtl="0" eaLnBrk="1" latinLnBrk="0" hangingPunct="1">
                        <a:defRPr sz="1736" kern="1200">
                          <a:solidFill>
                            <a:schemeClr val="tx1"/>
                          </a:solidFill>
                          <a:latin typeface="Book Antiqua"/>
                        </a:defRPr>
                      </a:lvl8pPr>
                      <a:lvl9pPr marL="3528121" algn="l" defTabSz="882030" rtl="0" eaLnBrk="1" latinLnBrk="0" hangingPunct="1">
                        <a:defRPr sz="1736" kern="1200">
                          <a:solidFill>
                            <a:schemeClr val="tx1"/>
                          </a:solidFill>
                          <a:latin typeface="Book Antiqua"/>
                        </a:defRPr>
                      </a:lvl9pPr>
                    </a:lstStyle>
                    <a:p>
                      <a:pPr algn="ctr"/>
                      <a:r>
                        <a:rPr lang="en-GB" sz="1400" dirty="0">
                          <a:solidFill>
                            <a:srgbClr val="003249"/>
                          </a:solidFill>
                          <a:latin typeface="+mn-lt"/>
                          <a:ea typeface="Verdana" pitchFamily="34" charset="0"/>
                        </a:rPr>
                        <a:t>45-150</a:t>
                      </a:r>
                    </a:p>
                  </a:txBody>
                  <a:tcPr anchor="ctr">
                    <a:lnL>
                      <a:noFill/>
                    </a:lnL>
                    <a:lnR>
                      <a:noFill/>
                    </a:lnR>
                    <a:lnT>
                      <a:noFill/>
                    </a:lnT>
                    <a:lnB>
                      <a:noFill/>
                    </a:lnB>
                    <a:lnTlToBr w="12700" cmpd="sng">
                      <a:noFill/>
                      <a:prstDash val="solid"/>
                    </a:lnTlToBr>
                    <a:lnBlToTr w="12700" cmpd="sng">
                      <a:noFill/>
                      <a:prstDash val="solid"/>
                    </a:lnBlToTr>
                    <a:solidFill>
                      <a:srgbClr val="9AACB8"/>
                    </a:solidFill>
                  </a:tcPr>
                </a:tc>
                <a:tc>
                  <a:txBody>
                    <a:bodyPr/>
                    <a:lstStyle>
                      <a:lvl1pPr marL="0" algn="l" defTabSz="882030" rtl="0" eaLnBrk="1" latinLnBrk="0" hangingPunct="1">
                        <a:defRPr sz="1736" kern="1200">
                          <a:solidFill>
                            <a:schemeClr val="tx1"/>
                          </a:solidFill>
                          <a:latin typeface="Book Antiqua"/>
                        </a:defRPr>
                      </a:lvl1pPr>
                      <a:lvl2pPr marL="441015" algn="l" defTabSz="882030" rtl="0" eaLnBrk="1" latinLnBrk="0" hangingPunct="1">
                        <a:defRPr sz="1736" kern="1200">
                          <a:solidFill>
                            <a:schemeClr val="tx1"/>
                          </a:solidFill>
                          <a:latin typeface="Book Antiqua"/>
                        </a:defRPr>
                      </a:lvl2pPr>
                      <a:lvl3pPr marL="882030" algn="l" defTabSz="882030" rtl="0" eaLnBrk="1" latinLnBrk="0" hangingPunct="1">
                        <a:defRPr sz="1736" kern="1200">
                          <a:solidFill>
                            <a:schemeClr val="tx1"/>
                          </a:solidFill>
                          <a:latin typeface="Book Antiqua"/>
                        </a:defRPr>
                      </a:lvl3pPr>
                      <a:lvl4pPr marL="1323045" algn="l" defTabSz="882030" rtl="0" eaLnBrk="1" latinLnBrk="0" hangingPunct="1">
                        <a:defRPr sz="1736" kern="1200">
                          <a:solidFill>
                            <a:schemeClr val="tx1"/>
                          </a:solidFill>
                          <a:latin typeface="Book Antiqua"/>
                        </a:defRPr>
                      </a:lvl4pPr>
                      <a:lvl5pPr marL="1764060" algn="l" defTabSz="882030" rtl="0" eaLnBrk="1" latinLnBrk="0" hangingPunct="1">
                        <a:defRPr sz="1736" kern="1200">
                          <a:solidFill>
                            <a:schemeClr val="tx1"/>
                          </a:solidFill>
                          <a:latin typeface="Book Antiqua"/>
                        </a:defRPr>
                      </a:lvl5pPr>
                      <a:lvl6pPr marL="2205076" algn="l" defTabSz="882030" rtl="0" eaLnBrk="1" latinLnBrk="0" hangingPunct="1">
                        <a:defRPr sz="1736" kern="1200">
                          <a:solidFill>
                            <a:schemeClr val="tx1"/>
                          </a:solidFill>
                          <a:latin typeface="Book Antiqua"/>
                        </a:defRPr>
                      </a:lvl6pPr>
                      <a:lvl7pPr marL="2646091" algn="l" defTabSz="882030" rtl="0" eaLnBrk="1" latinLnBrk="0" hangingPunct="1">
                        <a:defRPr sz="1736" kern="1200">
                          <a:solidFill>
                            <a:schemeClr val="tx1"/>
                          </a:solidFill>
                          <a:latin typeface="Book Antiqua"/>
                        </a:defRPr>
                      </a:lvl7pPr>
                      <a:lvl8pPr marL="3087106" algn="l" defTabSz="882030" rtl="0" eaLnBrk="1" latinLnBrk="0" hangingPunct="1">
                        <a:defRPr sz="1736" kern="1200">
                          <a:solidFill>
                            <a:schemeClr val="tx1"/>
                          </a:solidFill>
                          <a:latin typeface="Book Antiqua"/>
                        </a:defRPr>
                      </a:lvl8pPr>
                      <a:lvl9pPr marL="3528121" algn="l" defTabSz="882030" rtl="0" eaLnBrk="1" latinLnBrk="0" hangingPunct="1">
                        <a:defRPr sz="1736" kern="1200">
                          <a:solidFill>
                            <a:schemeClr val="tx1"/>
                          </a:solidFill>
                          <a:latin typeface="Book Antiqua"/>
                        </a:defRPr>
                      </a:lvl9pPr>
                    </a:lstStyle>
                    <a:p>
                      <a:pPr algn="ctr"/>
                      <a:r>
                        <a:rPr lang="en-GB" sz="1400">
                          <a:solidFill>
                            <a:srgbClr val="003249"/>
                          </a:solidFill>
                          <a:latin typeface="+mn-lt"/>
                          <a:ea typeface="Verdana" pitchFamily="34" charset="0"/>
                        </a:rPr>
                        <a:t>150-600</a:t>
                      </a:r>
                    </a:p>
                  </a:txBody>
                  <a:tcPr anchor="ctr">
                    <a:lnL>
                      <a:noFill/>
                    </a:lnL>
                    <a:lnR>
                      <a:noFill/>
                    </a:lnR>
                    <a:lnT>
                      <a:noFill/>
                    </a:lnT>
                    <a:lnB>
                      <a:noFill/>
                    </a:lnB>
                    <a:lnTlToBr w="12700" cmpd="sng">
                      <a:noFill/>
                      <a:prstDash val="solid"/>
                    </a:lnTlToBr>
                    <a:lnBlToTr w="12700" cmpd="sng">
                      <a:noFill/>
                      <a:prstDash val="solid"/>
                    </a:lnBlToTr>
                    <a:solidFill>
                      <a:srgbClr val="9AACB8"/>
                    </a:solidFill>
                  </a:tcPr>
                </a:tc>
                <a:tc>
                  <a:txBody>
                    <a:bodyPr/>
                    <a:lstStyle>
                      <a:lvl1pPr marL="0" algn="l" defTabSz="882030" rtl="0" eaLnBrk="1" latinLnBrk="0" hangingPunct="1">
                        <a:defRPr sz="1736" kern="1200">
                          <a:solidFill>
                            <a:schemeClr val="tx1"/>
                          </a:solidFill>
                          <a:latin typeface="Book Antiqua"/>
                        </a:defRPr>
                      </a:lvl1pPr>
                      <a:lvl2pPr marL="441015" algn="l" defTabSz="882030" rtl="0" eaLnBrk="1" latinLnBrk="0" hangingPunct="1">
                        <a:defRPr sz="1736" kern="1200">
                          <a:solidFill>
                            <a:schemeClr val="tx1"/>
                          </a:solidFill>
                          <a:latin typeface="Book Antiqua"/>
                        </a:defRPr>
                      </a:lvl2pPr>
                      <a:lvl3pPr marL="882030" algn="l" defTabSz="882030" rtl="0" eaLnBrk="1" latinLnBrk="0" hangingPunct="1">
                        <a:defRPr sz="1736" kern="1200">
                          <a:solidFill>
                            <a:schemeClr val="tx1"/>
                          </a:solidFill>
                          <a:latin typeface="Book Antiqua"/>
                        </a:defRPr>
                      </a:lvl3pPr>
                      <a:lvl4pPr marL="1323045" algn="l" defTabSz="882030" rtl="0" eaLnBrk="1" latinLnBrk="0" hangingPunct="1">
                        <a:defRPr sz="1736" kern="1200">
                          <a:solidFill>
                            <a:schemeClr val="tx1"/>
                          </a:solidFill>
                          <a:latin typeface="Book Antiqua"/>
                        </a:defRPr>
                      </a:lvl4pPr>
                      <a:lvl5pPr marL="1764060" algn="l" defTabSz="882030" rtl="0" eaLnBrk="1" latinLnBrk="0" hangingPunct="1">
                        <a:defRPr sz="1736" kern="1200">
                          <a:solidFill>
                            <a:schemeClr val="tx1"/>
                          </a:solidFill>
                          <a:latin typeface="Book Antiqua"/>
                        </a:defRPr>
                      </a:lvl5pPr>
                      <a:lvl6pPr marL="2205076" algn="l" defTabSz="882030" rtl="0" eaLnBrk="1" latinLnBrk="0" hangingPunct="1">
                        <a:defRPr sz="1736" kern="1200">
                          <a:solidFill>
                            <a:schemeClr val="tx1"/>
                          </a:solidFill>
                          <a:latin typeface="Book Antiqua"/>
                        </a:defRPr>
                      </a:lvl6pPr>
                      <a:lvl7pPr marL="2646091" algn="l" defTabSz="882030" rtl="0" eaLnBrk="1" latinLnBrk="0" hangingPunct="1">
                        <a:defRPr sz="1736" kern="1200">
                          <a:solidFill>
                            <a:schemeClr val="tx1"/>
                          </a:solidFill>
                          <a:latin typeface="Book Antiqua"/>
                        </a:defRPr>
                      </a:lvl7pPr>
                      <a:lvl8pPr marL="3087106" algn="l" defTabSz="882030" rtl="0" eaLnBrk="1" latinLnBrk="0" hangingPunct="1">
                        <a:defRPr sz="1736" kern="1200">
                          <a:solidFill>
                            <a:schemeClr val="tx1"/>
                          </a:solidFill>
                          <a:latin typeface="Book Antiqua"/>
                        </a:defRPr>
                      </a:lvl8pPr>
                      <a:lvl9pPr marL="3528121" algn="l" defTabSz="882030" rtl="0" eaLnBrk="1" latinLnBrk="0" hangingPunct="1">
                        <a:defRPr sz="1736" kern="1200">
                          <a:solidFill>
                            <a:schemeClr val="tx1"/>
                          </a:solidFill>
                          <a:latin typeface="Book Antiqua"/>
                        </a:defRPr>
                      </a:lvl9pPr>
                    </a:lstStyle>
                    <a:p>
                      <a:pPr algn="ctr"/>
                      <a:r>
                        <a:rPr lang="en-GB" sz="1400">
                          <a:solidFill>
                            <a:srgbClr val="003249"/>
                          </a:solidFill>
                          <a:latin typeface="+mn-lt"/>
                          <a:ea typeface="Verdana" pitchFamily="34" charset="0"/>
                        </a:rPr>
                        <a:t>1-40</a:t>
                      </a:r>
                    </a:p>
                  </a:txBody>
                  <a:tcPr anchor="ctr">
                    <a:lnL>
                      <a:noFill/>
                    </a:lnL>
                    <a:lnR>
                      <a:noFill/>
                    </a:lnR>
                    <a:lnT>
                      <a:noFill/>
                    </a:lnT>
                    <a:lnB>
                      <a:noFill/>
                    </a:lnB>
                    <a:lnTlToBr w="12700" cmpd="sng">
                      <a:noFill/>
                      <a:prstDash val="solid"/>
                    </a:lnTlToBr>
                    <a:lnBlToTr w="12700" cmpd="sng">
                      <a:noFill/>
                      <a:prstDash val="solid"/>
                    </a:lnBlToTr>
                    <a:solidFill>
                      <a:srgbClr val="9AACB8"/>
                    </a:solidFill>
                  </a:tcPr>
                </a:tc>
                <a:tc>
                  <a:txBody>
                    <a:bodyPr/>
                    <a:lstStyle>
                      <a:lvl1pPr marL="0" algn="l" defTabSz="882030" rtl="0" eaLnBrk="1" latinLnBrk="0" hangingPunct="1">
                        <a:defRPr sz="1736" kern="1200">
                          <a:solidFill>
                            <a:schemeClr val="tx1"/>
                          </a:solidFill>
                          <a:latin typeface="Book Antiqua"/>
                        </a:defRPr>
                      </a:lvl1pPr>
                      <a:lvl2pPr marL="441015" algn="l" defTabSz="882030" rtl="0" eaLnBrk="1" latinLnBrk="0" hangingPunct="1">
                        <a:defRPr sz="1736" kern="1200">
                          <a:solidFill>
                            <a:schemeClr val="tx1"/>
                          </a:solidFill>
                          <a:latin typeface="Book Antiqua"/>
                        </a:defRPr>
                      </a:lvl2pPr>
                      <a:lvl3pPr marL="882030" algn="l" defTabSz="882030" rtl="0" eaLnBrk="1" latinLnBrk="0" hangingPunct="1">
                        <a:defRPr sz="1736" kern="1200">
                          <a:solidFill>
                            <a:schemeClr val="tx1"/>
                          </a:solidFill>
                          <a:latin typeface="Book Antiqua"/>
                        </a:defRPr>
                      </a:lvl3pPr>
                      <a:lvl4pPr marL="1323045" algn="l" defTabSz="882030" rtl="0" eaLnBrk="1" latinLnBrk="0" hangingPunct="1">
                        <a:defRPr sz="1736" kern="1200">
                          <a:solidFill>
                            <a:schemeClr val="tx1"/>
                          </a:solidFill>
                          <a:latin typeface="Book Antiqua"/>
                        </a:defRPr>
                      </a:lvl4pPr>
                      <a:lvl5pPr marL="1764060" algn="l" defTabSz="882030" rtl="0" eaLnBrk="1" latinLnBrk="0" hangingPunct="1">
                        <a:defRPr sz="1736" kern="1200">
                          <a:solidFill>
                            <a:schemeClr val="tx1"/>
                          </a:solidFill>
                          <a:latin typeface="Book Antiqua"/>
                        </a:defRPr>
                      </a:lvl5pPr>
                      <a:lvl6pPr marL="2205076" algn="l" defTabSz="882030" rtl="0" eaLnBrk="1" latinLnBrk="0" hangingPunct="1">
                        <a:defRPr sz="1736" kern="1200">
                          <a:solidFill>
                            <a:schemeClr val="tx1"/>
                          </a:solidFill>
                          <a:latin typeface="Book Antiqua"/>
                        </a:defRPr>
                      </a:lvl6pPr>
                      <a:lvl7pPr marL="2646091" algn="l" defTabSz="882030" rtl="0" eaLnBrk="1" latinLnBrk="0" hangingPunct="1">
                        <a:defRPr sz="1736" kern="1200">
                          <a:solidFill>
                            <a:schemeClr val="tx1"/>
                          </a:solidFill>
                          <a:latin typeface="Book Antiqua"/>
                        </a:defRPr>
                      </a:lvl7pPr>
                      <a:lvl8pPr marL="3087106" algn="l" defTabSz="882030" rtl="0" eaLnBrk="1" latinLnBrk="0" hangingPunct="1">
                        <a:defRPr sz="1736" kern="1200">
                          <a:solidFill>
                            <a:schemeClr val="tx1"/>
                          </a:solidFill>
                          <a:latin typeface="Book Antiqua"/>
                        </a:defRPr>
                      </a:lvl8pPr>
                      <a:lvl9pPr marL="3528121" algn="l" defTabSz="882030" rtl="0" eaLnBrk="1" latinLnBrk="0" hangingPunct="1">
                        <a:defRPr sz="1736" kern="1200">
                          <a:solidFill>
                            <a:schemeClr val="tx1"/>
                          </a:solidFill>
                          <a:latin typeface="Book Antiqua"/>
                        </a:defRPr>
                      </a:lvl9pPr>
                    </a:lstStyle>
                    <a:p>
                      <a:pPr algn="ctr"/>
                      <a:r>
                        <a:rPr lang="en-GB" sz="1400">
                          <a:solidFill>
                            <a:srgbClr val="003249"/>
                          </a:solidFill>
                          <a:latin typeface="+mn-lt"/>
                          <a:ea typeface="Verdana" pitchFamily="34" charset="0"/>
                        </a:rPr>
                        <a:t>40-150</a:t>
                      </a:r>
                    </a:p>
                  </a:txBody>
                  <a:tcPr anchor="ctr">
                    <a:lnL>
                      <a:noFill/>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solidFill>
                      <a:srgbClr val="9AACB8"/>
                    </a:solidFill>
                  </a:tcPr>
                </a:tc>
                <a:extLst>
                  <a:ext uri="{0D108BD9-81ED-4DB2-BD59-A6C34878D82A}">
                    <a16:rowId xmlns:a16="http://schemas.microsoft.com/office/drawing/2014/main" val="10003"/>
                  </a:ext>
                </a:extLst>
              </a:tr>
              <a:tr h="689039">
                <a:tc>
                  <a:txBody>
                    <a:bodyPr/>
                    <a:lstStyle>
                      <a:lvl1pPr marL="0" algn="l" defTabSz="882030" rtl="0" eaLnBrk="1" latinLnBrk="0" hangingPunct="1">
                        <a:defRPr sz="1736" kern="1200">
                          <a:solidFill>
                            <a:schemeClr val="tx1"/>
                          </a:solidFill>
                          <a:latin typeface="Book Antiqua"/>
                        </a:defRPr>
                      </a:lvl1pPr>
                      <a:lvl2pPr marL="441015" algn="l" defTabSz="882030" rtl="0" eaLnBrk="1" latinLnBrk="0" hangingPunct="1">
                        <a:defRPr sz="1736" kern="1200">
                          <a:solidFill>
                            <a:schemeClr val="tx1"/>
                          </a:solidFill>
                          <a:latin typeface="Book Antiqua"/>
                        </a:defRPr>
                      </a:lvl2pPr>
                      <a:lvl3pPr marL="882030" algn="l" defTabSz="882030" rtl="0" eaLnBrk="1" latinLnBrk="0" hangingPunct="1">
                        <a:defRPr sz="1736" kern="1200">
                          <a:solidFill>
                            <a:schemeClr val="tx1"/>
                          </a:solidFill>
                          <a:latin typeface="Book Antiqua"/>
                        </a:defRPr>
                      </a:lvl3pPr>
                      <a:lvl4pPr marL="1323045" algn="l" defTabSz="882030" rtl="0" eaLnBrk="1" latinLnBrk="0" hangingPunct="1">
                        <a:defRPr sz="1736" kern="1200">
                          <a:solidFill>
                            <a:schemeClr val="tx1"/>
                          </a:solidFill>
                          <a:latin typeface="Book Antiqua"/>
                        </a:defRPr>
                      </a:lvl4pPr>
                      <a:lvl5pPr marL="1764060" algn="l" defTabSz="882030" rtl="0" eaLnBrk="1" latinLnBrk="0" hangingPunct="1">
                        <a:defRPr sz="1736" kern="1200">
                          <a:solidFill>
                            <a:schemeClr val="tx1"/>
                          </a:solidFill>
                          <a:latin typeface="Book Antiqua"/>
                        </a:defRPr>
                      </a:lvl5pPr>
                      <a:lvl6pPr marL="2205076" algn="l" defTabSz="882030" rtl="0" eaLnBrk="1" latinLnBrk="0" hangingPunct="1">
                        <a:defRPr sz="1736" kern="1200">
                          <a:solidFill>
                            <a:schemeClr val="tx1"/>
                          </a:solidFill>
                          <a:latin typeface="Book Antiqua"/>
                        </a:defRPr>
                      </a:lvl6pPr>
                      <a:lvl7pPr marL="2646091" algn="l" defTabSz="882030" rtl="0" eaLnBrk="1" latinLnBrk="0" hangingPunct="1">
                        <a:defRPr sz="1736" kern="1200">
                          <a:solidFill>
                            <a:schemeClr val="tx1"/>
                          </a:solidFill>
                          <a:latin typeface="Book Antiqua"/>
                        </a:defRPr>
                      </a:lvl7pPr>
                      <a:lvl8pPr marL="3087106" algn="l" defTabSz="882030" rtl="0" eaLnBrk="1" latinLnBrk="0" hangingPunct="1">
                        <a:defRPr sz="1736" kern="1200">
                          <a:solidFill>
                            <a:schemeClr val="tx1"/>
                          </a:solidFill>
                          <a:latin typeface="Book Antiqua"/>
                        </a:defRPr>
                      </a:lvl8pPr>
                      <a:lvl9pPr marL="3528121" algn="l" defTabSz="882030" rtl="0" eaLnBrk="1" latinLnBrk="0" hangingPunct="1">
                        <a:defRPr sz="1736" kern="1200">
                          <a:solidFill>
                            <a:schemeClr val="tx1"/>
                          </a:solidFill>
                          <a:latin typeface="Book Antiqua"/>
                        </a:defRPr>
                      </a:lvl9pPr>
                    </a:lstStyle>
                    <a:p>
                      <a:pPr algn="ctr"/>
                      <a:r>
                        <a:rPr lang="en-GB" sz="1400">
                          <a:solidFill>
                            <a:srgbClr val="003249"/>
                          </a:solidFill>
                          <a:latin typeface="+mn-lt"/>
                          <a:ea typeface="Verdana" pitchFamily="34" charset="0"/>
                        </a:rPr>
                        <a:t>f</a:t>
                      </a:r>
                    </a:p>
                  </a:txBody>
                  <a:tcPr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AACB8"/>
                    </a:solidFill>
                  </a:tcPr>
                </a:tc>
                <a:tc>
                  <a:txBody>
                    <a:bodyPr/>
                    <a:lstStyle>
                      <a:lvl1pPr marL="0" algn="l" defTabSz="882030" rtl="0" eaLnBrk="1" latinLnBrk="0" hangingPunct="1">
                        <a:defRPr sz="1736" kern="1200">
                          <a:solidFill>
                            <a:schemeClr val="tx1"/>
                          </a:solidFill>
                          <a:latin typeface="Book Antiqua"/>
                        </a:defRPr>
                      </a:lvl1pPr>
                      <a:lvl2pPr marL="441015" algn="l" defTabSz="882030" rtl="0" eaLnBrk="1" latinLnBrk="0" hangingPunct="1">
                        <a:defRPr sz="1736" kern="1200">
                          <a:solidFill>
                            <a:schemeClr val="tx1"/>
                          </a:solidFill>
                          <a:latin typeface="Book Antiqua"/>
                        </a:defRPr>
                      </a:lvl2pPr>
                      <a:lvl3pPr marL="882030" algn="l" defTabSz="882030" rtl="0" eaLnBrk="1" latinLnBrk="0" hangingPunct="1">
                        <a:defRPr sz="1736" kern="1200">
                          <a:solidFill>
                            <a:schemeClr val="tx1"/>
                          </a:solidFill>
                          <a:latin typeface="Book Antiqua"/>
                        </a:defRPr>
                      </a:lvl3pPr>
                      <a:lvl4pPr marL="1323045" algn="l" defTabSz="882030" rtl="0" eaLnBrk="1" latinLnBrk="0" hangingPunct="1">
                        <a:defRPr sz="1736" kern="1200">
                          <a:solidFill>
                            <a:schemeClr val="tx1"/>
                          </a:solidFill>
                          <a:latin typeface="Book Antiqua"/>
                        </a:defRPr>
                      </a:lvl4pPr>
                      <a:lvl5pPr marL="1764060" algn="l" defTabSz="882030" rtl="0" eaLnBrk="1" latinLnBrk="0" hangingPunct="1">
                        <a:defRPr sz="1736" kern="1200">
                          <a:solidFill>
                            <a:schemeClr val="tx1"/>
                          </a:solidFill>
                          <a:latin typeface="Book Antiqua"/>
                        </a:defRPr>
                      </a:lvl5pPr>
                      <a:lvl6pPr marL="2205076" algn="l" defTabSz="882030" rtl="0" eaLnBrk="1" latinLnBrk="0" hangingPunct="1">
                        <a:defRPr sz="1736" kern="1200">
                          <a:solidFill>
                            <a:schemeClr val="tx1"/>
                          </a:solidFill>
                          <a:latin typeface="Book Antiqua"/>
                        </a:defRPr>
                      </a:lvl6pPr>
                      <a:lvl7pPr marL="2646091" algn="l" defTabSz="882030" rtl="0" eaLnBrk="1" latinLnBrk="0" hangingPunct="1">
                        <a:defRPr sz="1736" kern="1200">
                          <a:solidFill>
                            <a:schemeClr val="tx1"/>
                          </a:solidFill>
                          <a:latin typeface="Book Antiqua"/>
                        </a:defRPr>
                      </a:lvl7pPr>
                      <a:lvl8pPr marL="3087106" algn="l" defTabSz="882030" rtl="0" eaLnBrk="1" latinLnBrk="0" hangingPunct="1">
                        <a:defRPr sz="1736" kern="1200">
                          <a:solidFill>
                            <a:schemeClr val="tx1"/>
                          </a:solidFill>
                          <a:latin typeface="Book Antiqua"/>
                        </a:defRPr>
                      </a:lvl8pPr>
                      <a:lvl9pPr marL="3528121" algn="l" defTabSz="882030" rtl="0" eaLnBrk="1" latinLnBrk="0" hangingPunct="1">
                        <a:defRPr sz="1736" kern="1200">
                          <a:solidFill>
                            <a:schemeClr val="tx1"/>
                          </a:solidFill>
                          <a:latin typeface="Book Antiqua"/>
                        </a:defRPr>
                      </a:lvl9pPr>
                    </a:lstStyle>
                    <a:p>
                      <a:pPr algn="ctr"/>
                      <a:r>
                        <a:rPr lang="en-GB" sz="1400">
                          <a:solidFill>
                            <a:srgbClr val="003249"/>
                          </a:solidFill>
                          <a:latin typeface="+mn-lt"/>
                          <a:ea typeface="Verdana" pitchFamily="34" charset="0"/>
                        </a:rPr>
                        <a:t>0.2-5 Hz</a:t>
                      </a:r>
                    </a:p>
                  </a:txBody>
                  <a:tcPr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AACB8"/>
                    </a:solidFill>
                  </a:tcPr>
                </a:tc>
                <a:tc>
                  <a:txBody>
                    <a:bodyPr/>
                    <a:lstStyle>
                      <a:lvl1pPr marL="0" algn="l" defTabSz="882030" rtl="0" eaLnBrk="1" latinLnBrk="0" hangingPunct="1">
                        <a:defRPr sz="1736" kern="1200">
                          <a:solidFill>
                            <a:schemeClr val="tx1"/>
                          </a:solidFill>
                          <a:latin typeface="Book Antiqua"/>
                        </a:defRPr>
                      </a:lvl1pPr>
                      <a:lvl2pPr marL="441015" algn="l" defTabSz="882030" rtl="0" eaLnBrk="1" latinLnBrk="0" hangingPunct="1">
                        <a:defRPr sz="1736" kern="1200">
                          <a:solidFill>
                            <a:schemeClr val="tx1"/>
                          </a:solidFill>
                          <a:latin typeface="Book Antiqua"/>
                        </a:defRPr>
                      </a:lvl2pPr>
                      <a:lvl3pPr marL="882030" algn="l" defTabSz="882030" rtl="0" eaLnBrk="1" latinLnBrk="0" hangingPunct="1">
                        <a:defRPr sz="1736" kern="1200">
                          <a:solidFill>
                            <a:schemeClr val="tx1"/>
                          </a:solidFill>
                          <a:latin typeface="Book Antiqua"/>
                        </a:defRPr>
                      </a:lvl3pPr>
                      <a:lvl4pPr marL="1323045" algn="l" defTabSz="882030" rtl="0" eaLnBrk="1" latinLnBrk="0" hangingPunct="1">
                        <a:defRPr sz="1736" kern="1200">
                          <a:solidFill>
                            <a:schemeClr val="tx1"/>
                          </a:solidFill>
                          <a:latin typeface="Book Antiqua"/>
                        </a:defRPr>
                      </a:lvl4pPr>
                      <a:lvl5pPr marL="1764060" algn="l" defTabSz="882030" rtl="0" eaLnBrk="1" latinLnBrk="0" hangingPunct="1">
                        <a:defRPr sz="1736" kern="1200">
                          <a:solidFill>
                            <a:schemeClr val="tx1"/>
                          </a:solidFill>
                          <a:latin typeface="Book Antiqua"/>
                        </a:defRPr>
                      </a:lvl5pPr>
                      <a:lvl6pPr marL="2205076" algn="l" defTabSz="882030" rtl="0" eaLnBrk="1" latinLnBrk="0" hangingPunct="1">
                        <a:defRPr sz="1736" kern="1200">
                          <a:solidFill>
                            <a:schemeClr val="tx1"/>
                          </a:solidFill>
                          <a:latin typeface="Book Antiqua"/>
                        </a:defRPr>
                      </a:lvl6pPr>
                      <a:lvl7pPr marL="2646091" algn="l" defTabSz="882030" rtl="0" eaLnBrk="1" latinLnBrk="0" hangingPunct="1">
                        <a:defRPr sz="1736" kern="1200">
                          <a:solidFill>
                            <a:schemeClr val="tx1"/>
                          </a:solidFill>
                          <a:latin typeface="Book Antiqua"/>
                        </a:defRPr>
                      </a:lvl7pPr>
                      <a:lvl8pPr marL="3087106" algn="l" defTabSz="882030" rtl="0" eaLnBrk="1" latinLnBrk="0" hangingPunct="1">
                        <a:defRPr sz="1736" kern="1200">
                          <a:solidFill>
                            <a:schemeClr val="tx1"/>
                          </a:solidFill>
                          <a:latin typeface="Book Antiqua"/>
                        </a:defRPr>
                      </a:lvl8pPr>
                      <a:lvl9pPr marL="3528121" algn="l" defTabSz="882030" rtl="0" eaLnBrk="1" latinLnBrk="0" hangingPunct="1">
                        <a:defRPr sz="1736" kern="1200">
                          <a:solidFill>
                            <a:schemeClr val="tx1"/>
                          </a:solidFill>
                          <a:latin typeface="Book Antiqua"/>
                        </a:defRPr>
                      </a:lvl9pPr>
                    </a:lstStyle>
                    <a:p>
                      <a:pPr algn="ctr"/>
                      <a:r>
                        <a:rPr lang="en-GB" sz="1400" dirty="0">
                          <a:solidFill>
                            <a:srgbClr val="003249"/>
                          </a:solidFill>
                          <a:latin typeface="+mn-lt"/>
                          <a:ea typeface="Verdana" pitchFamily="34" charset="0"/>
                        </a:rPr>
                        <a:t>0.1-0.2 Hz</a:t>
                      </a:r>
                    </a:p>
                  </a:txBody>
                  <a:tcPr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AACB8"/>
                    </a:solidFill>
                  </a:tcPr>
                </a:tc>
                <a:tc>
                  <a:txBody>
                    <a:bodyPr/>
                    <a:lstStyle>
                      <a:lvl1pPr marL="0" algn="l" defTabSz="882030" rtl="0" eaLnBrk="1" latinLnBrk="0" hangingPunct="1">
                        <a:defRPr sz="1736" kern="1200">
                          <a:solidFill>
                            <a:schemeClr val="tx1"/>
                          </a:solidFill>
                          <a:latin typeface="Book Antiqua"/>
                        </a:defRPr>
                      </a:lvl1pPr>
                      <a:lvl2pPr marL="441015" algn="l" defTabSz="882030" rtl="0" eaLnBrk="1" latinLnBrk="0" hangingPunct="1">
                        <a:defRPr sz="1736" kern="1200">
                          <a:solidFill>
                            <a:schemeClr val="tx1"/>
                          </a:solidFill>
                          <a:latin typeface="Book Antiqua"/>
                        </a:defRPr>
                      </a:lvl2pPr>
                      <a:lvl3pPr marL="882030" algn="l" defTabSz="882030" rtl="0" eaLnBrk="1" latinLnBrk="0" hangingPunct="1">
                        <a:defRPr sz="1736" kern="1200">
                          <a:solidFill>
                            <a:schemeClr val="tx1"/>
                          </a:solidFill>
                          <a:latin typeface="Book Antiqua"/>
                        </a:defRPr>
                      </a:lvl3pPr>
                      <a:lvl4pPr marL="1323045" algn="l" defTabSz="882030" rtl="0" eaLnBrk="1" latinLnBrk="0" hangingPunct="1">
                        <a:defRPr sz="1736" kern="1200">
                          <a:solidFill>
                            <a:schemeClr val="tx1"/>
                          </a:solidFill>
                          <a:latin typeface="Book Antiqua"/>
                        </a:defRPr>
                      </a:lvl4pPr>
                      <a:lvl5pPr marL="1764060" algn="l" defTabSz="882030" rtl="0" eaLnBrk="1" latinLnBrk="0" hangingPunct="1">
                        <a:defRPr sz="1736" kern="1200">
                          <a:solidFill>
                            <a:schemeClr val="tx1"/>
                          </a:solidFill>
                          <a:latin typeface="Book Antiqua"/>
                        </a:defRPr>
                      </a:lvl5pPr>
                      <a:lvl6pPr marL="2205076" algn="l" defTabSz="882030" rtl="0" eaLnBrk="1" latinLnBrk="0" hangingPunct="1">
                        <a:defRPr sz="1736" kern="1200">
                          <a:solidFill>
                            <a:schemeClr val="tx1"/>
                          </a:solidFill>
                          <a:latin typeface="Book Antiqua"/>
                        </a:defRPr>
                      </a:lvl6pPr>
                      <a:lvl7pPr marL="2646091" algn="l" defTabSz="882030" rtl="0" eaLnBrk="1" latinLnBrk="0" hangingPunct="1">
                        <a:defRPr sz="1736" kern="1200">
                          <a:solidFill>
                            <a:schemeClr val="tx1"/>
                          </a:solidFill>
                          <a:latin typeface="Book Antiqua"/>
                        </a:defRPr>
                      </a:lvl7pPr>
                      <a:lvl8pPr marL="3087106" algn="l" defTabSz="882030" rtl="0" eaLnBrk="1" latinLnBrk="0" hangingPunct="1">
                        <a:defRPr sz="1736" kern="1200">
                          <a:solidFill>
                            <a:schemeClr val="tx1"/>
                          </a:solidFill>
                          <a:latin typeface="Book Antiqua"/>
                        </a:defRPr>
                      </a:lvl8pPr>
                      <a:lvl9pPr marL="3528121" algn="l" defTabSz="882030" rtl="0" eaLnBrk="1" latinLnBrk="0" hangingPunct="1">
                        <a:defRPr sz="1736" kern="1200">
                          <a:solidFill>
                            <a:schemeClr val="tx1"/>
                          </a:solidFill>
                          <a:latin typeface="Book Antiqua"/>
                        </a:defRPr>
                      </a:lvl9pPr>
                    </a:lstStyle>
                    <a:p>
                      <a:pPr algn="ctr"/>
                      <a:r>
                        <a:rPr lang="en-GB" sz="1400" dirty="0">
                          <a:solidFill>
                            <a:srgbClr val="FF0000"/>
                          </a:solidFill>
                          <a:latin typeface="+mn-lt"/>
                          <a:ea typeface="Verdana" pitchFamily="34" charset="0"/>
                        </a:rPr>
                        <a:t>22-100 </a:t>
                      </a:r>
                      <a:r>
                        <a:rPr lang="en-GB" sz="1400" dirty="0" err="1">
                          <a:solidFill>
                            <a:srgbClr val="FF0000"/>
                          </a:solidFill>
                          <a:latin typeface="+mn-lt"/>
                          <a:ea typeface="Verdana" pitchFamily="34" charset="0"/>
                        </a:rPr>
                        <a:t>mHz</a:t>
                      </a:r>
                      <a:endParaRPr lang="en-GB" sz="1400" dirty="0">
                        <a:solidFill>
                          <a:srgbClr val="FF0000"/>
                        </a:solidFill>
                        <a:latin typeface="+mn-lt"/>
                        <a:ea typeface="Verdana" pitchFamily="34" charset="0"/>
                      </a:endParaRPr>
                    </a:p>
                  </a:txBody>
                  <a:tcPr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AACB8"/>
                    </a:solidFill>
                  </a:tcPr>
                </a:tc>
                <a:tc>
                  <a:txBody>
                    <a:bodyPr/>
                    <a:lstStyle>
                      <a:lvl1pPr marL="0" algn="l" defTabSz="882030" rtl="0" eaLnBrk="1" latinLnBrk="0" hangingPunct="1">
                        <a:defRPr sz="1736" kern="1200">
                          <a:solidFill>
                            <a:schemeClr val="tx1"/>
                          </a:solidFill>
                          <a:latin typeface="Book Antiqua"/>
                        </a:defRPr>
                      </a:lvl1pPr>
                      <a:lvl2pPr marL="441015" algn="l" defTabSz="882030" rtl="0" eaLnBrk="1" latinLnBrk="0" hangingPunct="1">
                        <a:defRPr sz="1736" kern="1200">
                          <a:solidFill>
                            <a:schemeClr val="tx1"/>
                          </a:solidFill>
                          <a:latin typeface="Book Antiqua"/>
                        </a:defRPr>
                      </a:lvl2pPr>
                      <a:lvl3pPr marL="882030" algn="l" defTabSz="882030" rtl="0" eaLnBrk="1" latinLnBrk="0" hangingPunct="1">
                        <a:defRPr sz="1736" kern="1200">
                          <a:solidFill>
                            <a:schemeClr val="tx1"/>
                          </a:solidFill>
                          <a:latin typeface="Book Antiqua"/>
                        </a:defRPr>
                      </a:lvl3pPr>
                      <a:lvl4pPr marL="1323045" algn="l" defTabSz="882030" rtl="0" eaLnBrk="1" latinLnBrk="0" hangingPunct="1">
                        <a:defRPr sz="1736" kern="1200">
                          <a:solidFill>
                            <a:schemeClr val="tx1"/>
                          </a:solidFill>
                          <a:latin typeface="Book Antiqua"/>
                        </a:defRPr>
                      </a:lvl4pPr>
                      <a:lvl5pPr marL="1764060" algn="l" defTabSz="882030" rtl="0" eaLnBrk="1" latinLnBrk="0" hangingPunct="1">
                        <a:defRPr sz="1736" kern="1200">
                          <a:solidFill>
                            <a:schemeClr val="tx1"/>
                          </a:solidFill>
                          <a:latin typeface="Book Antiqua"/>
                        </a:defRPr>
                      </a:lvl5pPr>
                      <a:lvl6pPr marL="2205076" algn="l" defTabSz="882030" rtl="0" eaLnBrk="1" latinLnBrk="0" hangingPunct="1">
                        <a:defRPr sz="1736" kern="1200">
                          <a:solidFill>
                            <a:schemeClr val="tx1"/>
                          </a:solidFill>
                          <a:latin typeface="Book Antiqua"/>
                        </a:defRPr>
                      </a:lvl6pPr>
                      <a:lvl7pPr marL="2646091" algn="l" defTabSz="882030" rtl="0" eaLnBrk="1" latinLnBrk="0" hangingPunct="1">
                        <a:defRPr sz="1736" kern="1200">
                          <a:solidFill>
                            <a:schemeClr val="tx1"/>
                          </a:solidFill>
                          <a:latin typeface="Book Antiqua"/>
                        </a:defRPr>
                      </a:lvl7pPr>
                      <a:lvl8pPr marL="3087106" algn="l" defTabSz="882030" rtl="0" eaLnBrk="1" latinLnBrk="0" hangingPunct="1">
                        <a:defRPr sz="1736" kern="1200">
                          <a:solidFill>
                            <a:schemeClr val="tx1"/>
                          </a:solidFill>
                          <a:latin typeface="Book Antiqua"/>
                        </a:defRPr>
                      </a:lvl8pPr>
                      <a:lvl9pPr marL="3528121" algn="l" defTabSz="882030" rtl="0" eaLnBrk="1" latinLnBrk="0" hangingPunct="1">
                        <a:defRPr sz="1736" kern="1200">
                          <a:solidFill>
                            <a:schemeClr val="tx1"/>
                          </a:solidFill>
                          <a:latin typeface="Book Antiqua"/>
                        </a:defRPr>
                      </a:lvl9pPr>
                    </a:lstStyle>
                    <a:p>
                      <a:pPr algn="ctr"/>
                      <a:r>
                        <a:rPr lang="en-GB" sz="1400">
                          <a:solidFill>
                            <a:srgbClr val="003249"/>
                          </a:solidFill>
                          <a:latin typeface="+mn-lt"/>
                          <a:ea typeface="Verdana" pitchFamily="34" charset="0"/>
                        </a:rPr>
                        <a:t>7-22 mHz</a:t>
                      </a:r>
                    </a:p>
                  </a:txBody>
                  <a:tcPr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AACB8"/>
                    </a:solidFill>
                  </a:tcPr>
                </a:tc>
                <a:tc>
                  <a:txBody>
                    <a:bodyPr/>
                    <a:lstStyle>
                      <a:lvl1pPr marL="0" algn="l" defTabSz="882030" rtl="0" eaLnBrk="1" latinLnBrk="0" hangingPunct="1">
                        <a:defRPr sz="1736" kern="1200">
                          <a:solidFill>
                            <a:schemeClr val="tx1"/>
                          </a:solidFill>
                          <a:latin typeface="Book Antiqua"/>
                        </a:defRPr>
                      </a:lvl1pPr>
                      <a:lvl2pPr marL="441015" algn="l" defTabSz="882030" rtl="0" eaLnBrk="1" latinLnBrk="0" hangingPunct="1">
                        <a:defRPr sz="1736" kern="1200">
                          <a:solidFill>
                            <a:schemeClr val="tx1"/>
                          </a:solidFill>
                          <a:latin typeface="Book Antiqua"/>
                        </a:defRPr>
                      </a:lvl2pPr>
                      <a:lvl3pPr marL="882030" algn="l" defTabSz="882030" rtl="0" eaLnBrk="1" latinLnBrk="0" hangingPunct="1">
                        <a:defRPr sz="1736" kern="1200">
                          <a:solidFill>
                            <a:schemeClr val="tx1"/>
                          </a:solidFill>
                          <a:latin typeface="Book Antiqua"/>
                        </a:defRPr>
                      </a:lvl3pPr>
                      <a:lvl4pPr marL="1323045" algn="l" defTabSz="882030" rtl="0" eaLnBrk="1" latinLnBrk="0" hangingPunct="1">
                        <a:defRPr sz="1736" kern="1200">
                          <a:solidFill>
                            <a:schemeClr val="tx1"/>
                          </a:solidFill>
                          <a:latin typeface="Book Antiqua"/>
                        </a:defRPr>
                      </a:lvl4pPr>
                      <a:lvl5pPr marL="1764060" algn="l" defTabSz="882030" rtl="0" eaLnBrk="1" latinLnBrk="0" hangingPunct="1">
                        <a:defRPr sz="1736" kern="1200">
                          <a:solidFill>
                            <a:schemeClr val="tx1"/>
                          </a:solidFill>
                          <a:latin typeface="Book Antiqua"/>
                        </a:defRPr>
                      </a:lvl5pPr>
                      <a:lvl6pPr marL="2205076" algn="l" defTabSz="882030" rtl="0" eaLnBrk="1" latinLnBrk="0" hangingPunct="1">
                        <a:defRPr sz="1736" kern="1200">
                          <a:solidFill>
                            <a:schemeClr val="tx1"/>
                          </a:solidFill>
                          <a:latin typeface="Book Antiqua"/>
                        </a:defRPr>
                      </a:lvl6pPr>
                      <a:lvl7pPr marL="2646091" algn="l" defTabSz="882030" rtl="0" eaLnBrk="1" latinLnBrk="0" hangingPunct="1">
                        <a:defRPr sz="1736" kern="1200">
                          <a:solidFill>
                            <a:schemeClr val="tx1"/>
                          </a:solidFill>
                          <a:latin typeface="Book Antiqua"/>
                        </a:defRPr>
                      </a:lvl7pPr>
                      <a:lvl8pPr marL="3087106" algn="l" defTabSz="882030" rtl="0" eaLnBrk="1" latinLnBrk="0" hangingPunct="1">
                        <a:defRPr sz="1736" kern="1200">
                          <a:solidFill>
                            <a:schemeClr val="tx1"/>
                          </a:solidFill>
                          <a:latin typeface="Book Antiqua"/>
                        </a:defRPr>
                      </a:lvl8pPr>
                      <a:lvl9pPr marL="3528121" algn="l" defTabSz="882030" rtl="0" eaLnBrk="1" latinLnBrk="0" hangingPunct="1">
                        <a:defRPr sz="1736" kern="1200">
                          <a:solidFill>
                            <a:schemeClr val="tx1"/>
                          </a:solidFill>
                          <a:latin typeface="Book Antiqua"/>
                        </a:defRPr>
                      </a:lvl9pPr>
                    </a:lstStyle>
                    <a:p>
                      <a:pPr algn="ctr"/>
                      <a:r>
                        <a:rPr lang="en-GB" sz="1400" dirty="0">
                          <a:solidFill>
                            <a:srgbClr val="003249"/>
                          </a:solidFill>
                          <a:latin typeface="+mn-lt"/>
                          <a:ea typeface="Verdana" pitchFamily="34" charset="0"/>
                        </a:rPr>
                        <a:t>2-7 </a:t>
                      </a:r>
                      <a:r>
                        <a:rPr lang="en-GB" sz="1400" dirty="0" err="1">
                          <a:solidFill>
                            <a:srgbClr val="003249"/>
                          </a:solidFill>
                          <a:latin typeface="+mn-lt"/>
                          <a:ea typeface="Verdana" pitchFamily="34" charset="0"/>
                        </a:rPr>
                        <a:t>mHz</a:t>
                      </a:r>
                      <a:endParaRPr lang="en-GB" sz="1400" dirty="0">
                        <a:solidFill>
                          <a:srgbClr val="003249"/>
                        </a:solidFill>
                        <a:latin typeface="+mn-lt"/>
                        <a:ea typeface="Verdana" pitchFamily="34" charset="0"/>
                      </a:endParaRPr>
                    </a:p>
                  </a:txBody>
                  <a:tcPr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AACB8"/>
                    </a:solidFill>
                  </a:tcPr>
                </a:tc>
                <a:tc>
                  <a:txBody>
                    <a:bodyPr/>
                    <a:lstStyle>
                      <a:lvl1pPr marL="0" algn="l" defTabSz="882030" rtl="0" eaLnBrk="1" latinLnBrk="0" hangingPunct="1">
                        <a:defRPr sz="1736" kern="1200">
                          <a:solidFill>
                            <a:schemeClr val="tx1"/>
                          </a:solidFill>
                          <a:latin typeface="Book Antiqua"/>
                        </a:defRPr>
                      </a:lvl1pPr>
                      <a:lvl2pPr marL="441015" algn="l" defTabSz="882030" rtl="0" eaLnBrk="1" latinLnBrk="0" hangingPunct="1">
                        <a:defRPr sz="1736" kern="1200">
                          <a:solidFill>
                            <a:schemeClr val="tx1"/>
                          </a:solidFill>
                          <a:latin typeface="Book Antiqua"/>
                        </a:defRPr>
                      </a:lvl2pPr>
                      <a:lvl3pPr marL="882030" algn="l" defTabSz="882030" rtl="0" eaLnBrk="1" latinLnBrk="0" hangingPunct="1">
                        <a:defRPr sz="1736" kern="1200">
                          <a:solidFill>
                            <a:schemeClr val="tx1"/>
                          </a:solidFill>
                          <a:latin typeface="Book Antiqua"/>
                        </a:defRPr>
                      </a:lvl3pPr>
                      <a:lvl4pPr marL="1323045" algn="l" defTabSz="882030" rtl="0" eaLnBrk="1" latinLnBrk="0" hangingPunct="1">
                        <a:defRPr sz="1736" kern="1200">
                          <a:solidFill>
                            <a:schemeClr val="tx1"/>
                          </a:solidFill>
                          <a:latin typeface="Book Antiqua"/>
                        </a:defRPr>
                      </a:lvl4pPr>
                      <a:lvl5pPr marL="1764060" algn="l" defTabSz="882030" rtl="0" eaLnBrk="1" latinLnBrk="0" hangingPunct="1">
                        <a:defRPr sz="1736" kern="1200">
                          <a:solidFill>
                            <a:schemeClr val="tx1"/>
                          </a:solidFill>
                          <a:latin typeface="Book Antiqua"/>
                        </a:defRPr>
                      </a:lvl5pPr>
                      <a:lvl6pPr marL="2205076" algn="l" defTabSz="882030" rtl="0" eaLnBrk="1" latinLnBrk="0" hangingPunct="1">
                        <a:defRPr sz="1736" kern="1200">
                          <a:solidFill>
                            <a:schemeClr val="tx1"/>
                          </a:solidFill>
                          <a:latin typeface="Book Antiqua"/>
                        </a:defRPr>
                      </a:lvl6pPr>
                      <a:lvl7pPr marL="2646091" algn="l" defTabSz="882030" rtl="0" eaLnBrk="1" latinLnBrk="0" hangingPunct="1">
                        <a:defRPr sz="1736" kern="1200">
                          <a:solidFill>
                            <a:schemeClr val="tx1"/>
                          </a:solidFill>
                          <a:latin typeface="Book Antiqua"/>
                        </a:defRPr>
                      </a:lvl7pPr>
                      <a:lvl8pPr marL="3087106" algn="l" defTabSz="882030" rtl="0" eaLnBrk="1" latinLnBrk="0" hangingPunct="1">
                        <a:defRPr sz="1736" kern="1200">
                          <a:solidFill>
                            <a:schemeClr val="tx1"/>
                          </a:solidFill>
                          <a:latin typeface="Book Antiqua"/>
                        </a:defRPr>
                      </a:lvl8pPr>
                      <a:lvl9pPr marL="3528121" algn="l" defTabSz="882030" rtl="0" eaLnBrk="1" latinLnBrk="0" hangingPunct="1">
                        <a:defRPr sz="1736" kern="1200">
                          <a:solidFill>
                            <a:schemeClr val="tx1"/>
                          </a:solidFill>
                          <a:latin typeface="Book Antiqua"/>
                        </a:defRPr>
                      </a:lvl9pPr>
                    </a:lstStyle>
                    <a:p>
                      <a:pPr algn="ctr"/>
                      <a:r>
                        <a:rPr lang="en-GB" sz="1400" dirty="0">
                          <a:solidFill>
                            <a:srgbClr val="003249"/>
                          </a:solidFill>
                          <a:latin typeface="+mn-lt"/>
                          <a:ea typeface="Verdana" pitchFamily="34" charset="0"/>
                        </a:rPr>
                        <a:t>0.025-1 Hz</a:t>
                      </a:r>
                    </a:p>
                  </a:txBody>
                  <a:tcPr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AACB8"/>
                    </a:solidFill>
                  </a:tcPr>
                </a:tc>
                <a:tc>
                  <a:txBody>
                    <a:bodyPr/>
                    <a:lstStyle>
                      <a:lvl1pPr marL="0" algn="l" defTabSz="882030" rtl="0" eaLnBrk="1" latinLnBrk="0" hangingPunct="1">
                        <a:defRPr sz="1736" kern="1200">
                          <a:solidFill>
                            <a:schemeClr val="tx1"/>
                          </a:solidFill>
                          <a:latin typeface="Book Antiqua"/>
                        </a:defRPr>
                      </a:lvl1pPr>
                      <a:lvl2pPr marL="441015" algn="l" defTabSz="882030" rtl="0" eaLnBrk="1" latinLnBrk="0" hangingPunct="1">
                        <a:defRPr sz="1736" kern="1200">
                          <a:solidFill>
                            <a:schemeClr val="tx1"/>
                          </a:solidFill>
                          <a:latin typeface="Book Antiqua"/>
                        </a:defRPr>
                      </a:lvl2pPr>
                      <a:lvl3pPr marL="882030" algn="l" defTabSz="882030" rtl="0" eaLnBrk="1" latinLnBrk="0" hangingPunct="1">
                        <a:defRPr sz="1736" kern="1200">
                          <a:solidFill>
                            <a:schemeClr val="tx1"/>
                          </a:solidFill>
                          <a:latin typeface="Book Antiqua"/>
                        </a:defRPr>
                      </a:lvl3pPr>
                      <a:lvl4pPr marL="1323045" algn="l" defTabSz="882030" rtl="0" eaLnBrk="1" latinLnBrk="0" hangingPunct="1">
                        <a:defRPr sz="1736" kern="1200">
                          <a:solidFill>
                            <a:schemeClr val="tx1"/>
                          </a:solidFill>
                          <a:latin typeface="Book Antiqua"/>
                        </a:defRPr>
                      </a:lvl4pPr>
                      <a:lvl5pPr marL="1764060" algn="l" defTabSz="882030" rtl="0" eaLnBrk="1" latinLnBrk="0" hangingPunct="1">
                        <a:defRPr sz="1736" kern="1200">
                          <a:solidFill>
                            <a:schemeClr val="tx1"/>
                          </a:solidFill>
                          <a:latin typeface="Book Antiqua"/>
                        </a:defRPr>
                      </a:lvl5pPr>
                      <a:lvl6pPr marL="2205076" algn="l" defTabSz="882030" rtl="0" eaLnBrk="1" latinLnBrk="0" hangingPunct="1">
                        <a:defRPr sz="1736" kern="1200">
                          <a:solidFill>
                            <a:schemeClr val="tx1"/>
                          </a:solidFill>
                          <a:latin typeface="Book Antiqua"/>
                        </a:defRPr>
                      </a:lvl6pPr>
                      <a:lvl7pPr marL="2646091" algn="l" defTabSz="882030" rtl="0" eaLnBrk="1" latinLnBrk="0" hangingPunct="1">
                        <a:defRPr sz="1736" kern="1200">
                          <a:solidFill>
                            <a:schemeClr val="tx1"/>
                          </a:solidFill>
                          <a:latin typeface="Book Antiqua"/>
                        </a:defRPr>
                      </a:lvl7pPr>
                      <a:lvl8pPr marL="3087106" algn="l" defTabSz="882030" rtl="0" eaLnBrk="1" latinLnBrk="0" hangingPunct="1">
                        <a:defRPr sz="1736" kern="1200">
                          <a:solidFill>
                            <a:schemeClr val="tx1"/>
                          </a:solidFill>
                          <a:latin typeface="Book Antiqua"/>
                        </a:defRPr>
                      </a:lvl8pPr>
                      <a:lvl9pPr marL="3528121" algn="l" defTabSz="882030" rtl="0" eaLnBrk="1" latinLnBrk="0" hangingPunct="1">
                        <a:defRPr sz="1736" kern="1200">
                          <a:solidFill>
                            <a:schemeClr val="tx1"/>
                          </a:solidFill>
                          <a:latin typeface="Book Antiqua"/>
                        </a:defRPr>
                      </a:lvl9pPr>
                    </a:lstStyle>
                    <a:p>
                      <a:pPr algn="ctr"/>
                      <a:r>
                        <a:rPr lang="en-GB" sz="1400" dirty="0">
                          <a:solidFill>
                            <a:srgbClr val="003249"/>
                          </a:solidFill>
                          <a:latin typeface="+mn-lt"/>
                          <a:ea typeface="Verdana" pitchFamily="34" charset="0"/>
                        </a:rPr>
                        <a:t>2-25 </a:t>
                      </a:r>
                      <a:r>
                        <a:rPr lang="en-GB" sz="1400" dirty="0" err="1">
                          <a:solidFill>
                            <a:srgbClr val="003249"/>
                          </a:solidFill>
                          <a:latin typeface="+mn-lt"/>
                          <a:ea typeface="Verdana" pitchFamily="34" charset="0"/>
                        </a:rPr>
                        <a:t>mHz</a:t>
                      </a:r>
                      <a:endParaRPr lang="en-GB" sz="1400" dirty="0">
                        <a:solidFill>
                          <a:srgbClr val="003249"/>
                        </a:solidFill>
                        <a:latin typeface="+mn-lt"/>
                        <a:ea typeface="Verdana" pitchFamily="34" charset="0"/>
                      </a:endParaRPr>
                    </a:p>
                  </a:txBody>
                  <a:tcPr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AACB8"/>
                    </a:solidFill>
                  </a:tcPr>
                </a:tc>
                <a:extLst>
                  <a:ext uri="{0D108BD9-81ED-4DB2-BD59-A6C34878D82A}">
                    <a16:rowId xmlns:a16="http://schemas.microsoft.com/office/drawing/2014/main" val="10004"/>
                  </a:ext>
                </a:extLst>
              </a:tr>
            </a:tbl>
          </a:graphicData>
        </a:graphic>
      </p:graphicFrame>
      <p:sp>
        <p:nvSpPr>
          <p:cNvPr id="10" name="Oval 9">
            <a:extLst>
              <a:ext uri="{FF2B5EF4-FFF2-40B4-BE49-F238E27FC236}">
                <a16:creationId xmlns:a16="http://schemas.microsoft.com/office/drawing/2014/main" id="{700F6036-91D3-4698-93BB-01AF46FCC5D0}"/>
              </a:ext>
            </a:extLst>
          </p:cNvPr>
          <p:cNvSpPr/>
          <p:nvPr/>
        </p:nvSpPr>
        <p:spPr>
          <a:xfrm>
            <a:off x="6685199" y="2376288"/>
            <a:ext cx="714380" cy="17145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l-GR">
              <a:solidFill>
                <a:schemeClr val="bg1"/>
              </a:solidFill>
              <a:latin typeface="Times New Roman" panose="02020603050405020304" pitchFamily="18" charset="0"/>
            </a:endParaRPr>
          </a:p>
        </p:txBody>
      </p:sp>
      <p:sp>
        <p:nvSpPr>
          <p:cNvPr id="11" name="Oval 10">
            <a:extLst>
              <a:ext uri="{FF2B5EF4-FFF2-40B4-BE49-F238E27FC236}">
                <a16:creationId xmlns:a16="http://schemas.microsoft.com/office/drawing/2014/main" id="{700F6036-91D3-4698-93BB-01AF46FCC5D0}"/>
              </a:ext>
            </a:extLst>
          </p:cNvPr>
          <p:cNvSpPr/>
          <p:nvPr/>
        </p:nvSpPr>
        <p:spPr>
          <a:xfrm>
            <a:off x="8063316" y="2376288"/>
            <a:ext cx="678902" cy="17877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l-GR">
              <a:solidFill>
                <a:schemeClr val="bg1"/>
              </a:solidFill>
              <a:latin typeface="Times New Roman" panose="02020603050405020304" pitchFamily="18" charset="0"/>
            </a:endParaRPr>
          </a:p>
        </p:txBody>
      </p:sp>
      <p:sp>
        <p:nvSpPr>
          <p:cNvPr id="13" name="TextBox 12">
            <a:extLst>
              <a:ext uri="{FF2B5EF4-FFF2-40B4-BE49-F238E27FC236}">
                <a16:creationId xmlns:a16="http://schemas.microsoft.com/office/drawing/2014/main" id="{72AB57B5-0829-4627-9AB3-F72DE455B17B}"/>
              </a:ext>
            </a:extLst>
          </p:cNvPr>
          <p:cNvSpPr txBox="1"/>
          <p:nvPr/>
        </p:nvSpPr>
        <p:spPr>
          <a:xfrm>
            <a:off x="219598" y="4831594"/>
            <a:ext cx="11667601" cy="1538883"/>
          </a:xfrm>
          <a:prstGeom prst="rect">
            <a:avLst/>
          </a:prstGeom>
          <a:noFill/>
        </p:spPr>
        <p:txBody>
          <a:bodyPr wrap="square" rtlCol="0">
            <a:spAutoFit/>
          </a:bodyPr>
          <a:lstStyle/>
          <a:p>
            <a:pPr marL="285750" indent="-285750" algn="just" fontAlgn="auto">
              <a:spcBef>
                <a:spcPts val="0"/>
              </a:spcBef>
              <a:spcAft>
                <a:spcPts val="600"/>
              </a:spcAft>
              <a:buFont typeface="Arial" pitchFamily="34" charset="0"/>
              <a:buChar char="•"/>
            </a:pPr>
            <a:r>
              <a:rPr lang="en-US" sz="1400" dirty="0">
                <a:solidFill>
                  <a:schemeClr val="bg1"/>
                </a:solidFill>
                <a:latin typeface="+mn-lt"/>
              </a:rPr>
              <a:t>Ultra-low frequency (ULF) magnetospheric waves originate when magnetic fields and plasma interact in the Earth’s magnetosphere (Alfven MHD waves in plasmas).</a:t>
            </a:r>
          </a:p>
          <a:p>
            <a:pPr marL="285750" indent="-285750" algn="just" fontAlgn="auto">
              <a:spcBef>
                <a:spcPts val="0"/>
              </a:spcBef>
              <a:spcAft>
                <a:spcPts val="600"/>
              </a:spcAft>
              <a:buFont typeface="Arial" pitchFamily="34" charset="0"/>
              <a:buChar char="•"/>
            </a:pPr>
            <a:r>
              <a:rPr lang="en-US" sz="1400" dirty="0">
                <a:solidFill>
                  <a:schemeClr val="bg1"/>
                </a:solidFill>
                <a:latin typeface="+mn-lt"/>
              </a:rPr>
              <a:t>A fast compressional mode wave was assumed to originate at the magnetopause and propagate earthward through regions of increasing Alfven speed.</a:t>
            </a:r>
          </a:p>
          <a:p>
            <a:pPr marL="285750" indent="-285750" algn="just" fontAlgn="auto">
              <a:spcBef>
                <a:spcPts val="0"/>
              </a:spcBef>
              <a:spcAft>
                <a:spcPts val="600"/>
              </a:spcAft>
              <a:buFont typeface="Arial" pitchFamily="34" charset="0"/>
              <a:buChar char="•"/>
            </a:pPr>
            <a:r>
              <a:rPr lang="en-US" sz="1400" dirty="0">
                <a:solidFill>
                  <a:schemeClr val="bg1"/>
                </a:solidFill>
                <a:latin typeface="+mn-lt"/>
              </a:rPr>
              <a:t>At the point where the wave frequency matches the local field line eigenfrequency, the compressional mode disappears and its energy is transferred into the transverse, shear Alfven mode.</a:t>
            </a:r>
          </a:p>
        </p:txBody>
      </p:sp>
      <p:sp>
        <p:nvSpPr>
          <p:cNvPr id="12" name="TextBox 11">
            <a:extLst>
              <a:ext uri="{FF2B5EF4-FFF2-40B4-BE49-F238E27FC236}">
                <a16:creationId xmlns:a16="http://schemas.microsoft.com/office/drawing/2014/main" id="{27FDF0C8-CDA7-40C0-8D65-BBE2158A6CF4}"/>
              </a:ext>
            </a:extLst>
          </p:cNvPr>
          <p:cNvSpPr txBox="1"/>
          <p:nvPr/>
        </p:nvSpPr>
        <p:spPr>
          <a:xfrm>
            <a:off x="3432385" y="6519446"/>
            <a:ext cx="5360566" cy="338554"/>
          </a:xfrm>
          <a:prstGeom prst="rect">
            <a:avLst/>
          </a:prstGeom>
          <a:noFill/>
        </p:spPr>
        <p:txBody>
          <a:bodyPr wrap="square" rtlCol="0">
            <a:spAutoFit/>
          </a:bodyPr>
          <a:lstStyle/>
          <a:p>
            <a:pPr algn="ctr"/>
            <a:r>
              <a:rPr lang="en-US" sz="800" b="1" dirty="0">
                <a:solidFill>
                  <a:schemeClr val="bg1"/>
                </a:solidFill>
              </a:rPr>
              <a:t>Machine Learning in </a:t>
            </a:r>
            <a:r>
              <a:rPr lang="en-US" sz="800" b="1" dirty="0" err="1">
                <a:solidFill>
                  <a:schemeClr val="bg1"/>
                </a:solidFill>
              </a:rPr>
              <a:t>Heliophysics</a:t>
            </a:r>
            <a:endParaRPr lang="en-US" sz="800" b="1" dirty="0">
              <a:solidFill>
                <a:schemeClr val="bg1"/>
              </a:solidFill>
            </a:endParaRPr>
          </a:p>
          <a:p>
            <a:pPr algn="ctr"/>
            <a:r>
              <a:rPr lang="en-US" sz="800" b="1" dirty="0">
                <a:solidFill>
                  <a:schemeClr val="bg1"/>
                </a:solidFill>
              </a:rPr>
              <a:t>21-25 March 2022, Boulder (CO), USA</a:t>
            </a:r>
          </a:p>
        </p:txBody>
      </p:sp>
      <p:pic>
        <p:nvPicPr>
          <p:cNvPr id="14" name="Picture 2" descr="https://www.astro.noa.gr/en/intranet/images/IAASARS_logo_EN.jpg">
            <a:extLst>
              <a:ext uri="{FF2B5EF4-FFF2-40B4-BE49-F238E27FC236}">
                <a16:creationId xmlns:a16="http://schemas.microsoft.com/office/drawing/2014/main" id="{63545453-485C-4A50-8D7A-8695F532C4D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34" t="16124" r="6773" b="2407"/>
          <a:stretch/>
        </p:blipFill>
        <p:spPr bwMode="auto">
          <a:xfrm>
            <a:off x="0" y="1"/>
            <a:ext cx="716607" cy="66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169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EC819FE-71DD-4432-ACCA-09AB45CF9924}"/>
              </a:ext>
            </a:extLst>
          </p:cNvPr>
          <p:cNvSpPr>
            <a:spLocks noGrp="1"/>
          </p:cNvSpPr>
          <p:nvPr>
            <p:ph idx="4294967295"/>
          </p:nvPr>
        </p:nvSpPr>
        <p:spPr>
          <a:xfrm>
            <a:off x="5029200" y="1559069"/>
            <a:ext cx="6716286" cy="4310039"/>
          </a:xfrm>
          <a:prstGeom prst="rect">
            <a:avLst/>
          </a:prstGeom>
        </p:spPr>
        <p:txBody>
          <a:bodyPr/>
          <a:lstStyle/>
          <a:p>
            <a:pPr marL="342900" indent="-342900" algn="just">
              <a:spcBef>
                <a:spcPts val="600"/>
              </a:spcBef>
              <a:spcAft>
                <a:spcPts val="600"/>
              </a:spcAft>
              <a:buFont typeface="Arial" pitchFamily="34" charset="0"/>
              <a:buChar char="•"/>
            </a:pPr>
            <a:r>
              <a:rPr lang="en-US" sz="2000" dirty="0">
                <a:solidFill>
                  <a:schemeClr val="bg1"/>
                </a:solidFill>
              </a:rPr>
              <a:t>ULF waves play a central role in the dynamics of the inner magnetosphere.</a:t>
            </a:r>
          </a:p>
          <a:p>
            <a:pPr marL="342900" indent="-342900" algn="just">
              <a:spcBef>
                <a:spcPts val="600"/>
              </a:spcBef>
              <a:spcAft>
                <a:spcPts val="600"/>
              </a:spcAft>
              <a:buFont typeface="Arial" pitchFamily="34" charset="0"/>
              <a:buChar char="•"/>
            </a:pPr>
            <a:r>
              <a:rPr lang="en-US" sz="2000" dirty="0">
                <a:solidFill>
                  <a:schemeClr val="bg1"/>
                </a:solidFill>
              </a:rPr>
              <a:t>They are thought to be an important mechanism for energy transfer from the solar wind to magnetosphere and for accelerating and scattering higher energy particles in the radiation belts through radial diffusion and pitch-angle scattering.</a:t>
            </a:r>
          </a:p>
          <a:p>
            <a:pPr marL="342900" indent="-342900" algn="just">
              <a:spcBef>
                <a:spcPts val="600"/>
              </a:spcBef>
              <a:spcAft>
                <a:spcPts val="600"/>
              </a:spcAft>
              <a:buFont typeface="Arial" pitchFamily="34" charset="0"/>
              <a:buChar char="•"/>
            </a:pPr>
            <a:r>
              <a:rPr lang="en-US" sz="2000" dirty="0">
                <a:solidFill>
                  <a:schemeClr val="bg1"/>
                </a:solidFill>
              </a:rPr>
              <a:t>They can also result in adverse space weather effects, such as errors in GPS signals, enhanced Joule heating, and </a:t>
            </a:r>
            <a:r>
              <a:rPr lang="en-US" sz="2000" dirty="0" err="1">
                <a:solidFill>
                  <a:schemeClr val="bg1"/>
                </a:solidFill>
              </a:rPr>
              <a:t>geomagnetically</a:t>
            </a:r>
            <a:r>
              <a:rPr lang="en-US" sz="2000" dirty="0">
                <a:solidFill>
                  <a:schemeClr val="bg1"/>
                </a:solidFill>
              </a:rPr>
              <a:t> induced currents that affect power networks.</a:t>
            </a:r>
          </a:p>
        </p:txBody>
      </p:sp>
      <p:sp>
        <p:nvSpPr>
          <p:cNvPr id="5" name="TextBox 4">
            <a:extLst>
              <a:ext uri="{FF2B5EF4-FFF2-40B4-BE49-F238E27FC236}">
                <a16:creationId xmlns:a16="http://schemas.microsoft.com/office/drawing/2014/main" id="{B6128B06-5CA4-DB45-8267-1A47ABCBD238}"/>
              </a:ext>
            </a:extLst>
          </p:cNvPr>
          <p:cNvSpPr txBox="1"/>
          <p:nvPr/>
        </p:nvSpPr>
        <p:spPr>
          <a:xfrm>
            <a:off x="219600" y="950861"/>
            <a:ext cx="11764800" cy="461665"/>
          </a:xfrm>
          <a:prstGeom prst="rect">
            <a:avLst/>
          </a:prstGeom>
          <a:noFill/>
        </p:spPr>
        <p:txBody>
          <a:bodyPr wrap="square" rtlCol="0">
            <a:spAutoFit/>
          </a:bodyPr>
          <a:lstStyle/>
          <a:p>
            <a:r>
              <a:rPr lang="en-US" sz="2400" dirty="0">
                <a:solidFill>
                  <a:schemeClr val="bg1"/>
                </a:solidFill>
              </a:rPr>
              <a:t>ULF wave importance</a:t>
            </a:r>
            <a:endParaRPr lang="en-GB" sz="2400" dirty="0">
              <a:solidFill>
                <a:schemeClr val="bg1"/>
              </a:solidFill>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106" y="3798129"/>
            <a:ext cx="4038600" cy="233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106" y="1559069"/>
            <a:ext cx="4038600" cy="2266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3"/>
          <p:cNvSpPr txBox="1">
            <a:spLocks/>
          </p:cNvSpPr>
          <p:nvPr/>
        </p:nvSpPr>
        <p:spPr>
          <a:xfrm>
            <a:off x="741298" y="6029673"/>
            <a:ext cx="4038600" cy="371127"/>
          </a:xfrm>
          <a:prstGeom prst="rect">
            <a:avLst/>
          </a:prstGeom>
        </p:spPr>
        <p:txBody>
          <a:bodyPr vert="horz">
            <a:normAutofit/>
          </a:bodyPr>
          <a:lstStyle>
            <a:lvl1pPr marL="548640" indent="-411480" algn="l" rtl="0" eaLnBrk="1" latinLnBrk="0" hangingPunct="1">
              <a:spcBef>
                <a:spcPct val="20000"/>
              </a:spcBef>
              <a:buClr>
                <a:schemeClr val="tx1">
                  <a:shade val="95000"/>
                </a:schemeClr>
              </a:buClr>
              <a:buSzPct val="65000"/>
              <a:buFont typeface="Wingdings 2"/>
              <a:buChar char=""/>
              <a:defRPr kumimoji="0" sz="2600" kern="1200">
                <a:solidFill>
                  <a:schemeClr val="tx1"/>
                </a:solidFill>
                <a:latin typeface="+mn-lt"/>
                <a:ea typeface="+mn-ea"/>
                <a:cs typeface="+mn-cs"/>
              </a:defRPr>
            </a:lvl1pPr>
            <a:lvl2pPr marL="868680" indent="-283464" algn="l" rtl="0" eaLnBrk="1" latinLnBrk="0" hangingPunct="1">
              <a:spcBef>
                <a:spcPct val="20000"/>
              </a:spcBef>
              <a:buClr>
                <a:schemeClr val="tx1"/>
              </a:buClr>
              <a:buSzPct val="80000"/>
              <a:buFont typeface="Wingdings 2"/>
              <a:buChar char=""/>
              <a:defRPr kumimoji="0" sz="2400" kern="1200">
                <a:solidFill>
                  <a:schemeClr val="tx1"/>
                </a:solidFill>
                <a:latin typeface="+mn-lt"/>
                <a:ea typeface="+mn-ea"/>
                <a:cs typeface="+mn-cs"/>
              </a:defRPr>
            </a:lvl2pPr>
            <a:lvl3pPr marL="1133856" indent="-228600" algn="l" rtl="0" eaLnBrk="1" latinLnBrk="0" hangingPunct="1">
              <a:spcBef>
                <a:spcPct val="20000"/>
              </a:spcBef>
              <a:buClr>
                <a:schemeClr val="tx1"/>
              </a:buClr>
              <a:buSzPct val="95000"/>
              <a:buFont typeface="Wingdings"/>
              <a:buChar char=""/>
              <a:defRPr kumimoji="0" sz="2000" kern="1200">
                <a:solidFill>
                  <a:schemeClr val="tx1"/>
                </a:solidFill>
                <a:latin typeface="+mn-lt"/>
                <a:ea typeface="+mn-ea"/>
                <a:cs typeface="+mn-cs"/>
              </a:defRPr>
            </a:lvl3pPr>
            <a:lvl4pPr marL="1353312" indent="-182880" algn="l" rtl="0" eaLnBrk="1" latinLnBrk="0" hangingPunct="1">
              <a:spcBef>
                <a:spcPct val="20000"/>
              </a:spcBef>
              <a:buClr>
                <a:schemeClr val="tx1"/>
              </a:buClr>
              <a:buSzPct val="100000"/>
              <a:buFont typeface="Wingdings 3"/>
              <a:buChar char=""/>
              <a:defRPr kumimoji="0" sz="1800" kern="1200">
                <a:solidFill>
                  <a:schemeClr val="tx1"/>
                </a:solidFill>
                <a:latin typeface="+mn-lt"/>
                <a:ea typeface="+mn-ea"/>
                <a:cs typeface="+mn-cs"/>
              </a:defRPr>
            </a:lvl4pPr>
            <a:lvl5pPr marL="1545336" indent="-182880" algn="l" rtl="0" eaLnBrk="1" latinLnBrk="0" hangingPunct="1">
              <a:spcBef>
                <a:spcPct val="20000"/>
              </a:spcBef>
              <a:buClr>
                <a:schemeClr val="tx1"/>
              </a:buClr>
              <a:buFont typeface="Wingdings 2"/>
              <a:buChar char=""/>
              <a:defRPr kumimoji="0" sz="1800" kern="1200">
                <a:solidFill>
                  <a:schemeClr val="tx1"/>
                </a:solidFill>
                <a:latin typeface="+mn-lt"/>
                <a:ea typeface="+mn-ea"/>
                <a:cs typeface="+mn-cs"/>
              </a:defRPr>
            </a:lvl5pPr>
            <a:lvl6pPr marL="1764792" indent="-182880" algn="l" rtl="0" eaLnBrk="1" latinLnBrk="0" hangingPunct="1">
              <a:spcBef>
                <a:spcPct val="20000"/>
              </a:spcBef>
              <a:buClr>
                <a:schemeClr val="tx1"/>
              </a:buClr>
              <a:buFont typeface="Wingdings 3"/>
              <a:buChar char=""/>
              <a:defRPr kumimoji="0" sz="1800" kern="1200">
                <a:solidFill>
                  <a:schemeClr val="tx1"/>
                </a:solidFill>
                <a:latin typeface="+mn-lt"/>
                <a:ea typeface="+mn-ea"/>
                <a:cs typeface="+mn-cs"/>
              </a:defRPr>
            </a:lvl6pPr>
            <a:lvl7pPr marL="1965960" indent="-182880" algn="l" rtl="0" eaLnBrk="1" latinLnBrk="0" hangingPunct="1">
              <a:spcBef>
                <a:spcPct val="20000"/>
              </a:spcBef>
              <a:buClr>
                <a:schemeClr val="tx1"/>
              </a:buClr>
              <a:buFont typeface="Wingdings 2"/>
              <a:buChar char=""/>
              <a:defRPr kumimoji="0" sz="1600" kern="1200">
                <a:solidFill>
                  <a:schemeClr val="tx1"/>
                </a:solidFill>
                <a:latin typeface="+mn-lt"/>
                <a:ea typeface="+mn-ea"/>
                <a:cs typeface="+mn-cs"/>
              </a:defRPr>
            </a:lvl7pPr>
            <a:lvl8pPr marL="2167128" indent="-182880" algn="l" rtl="0" eaLnBrk="1" latinLnBrk="0" hangingPunct="1">
              <a:spcBef>
                <a:spcPct val="20000"/>
              </a:spcBef>
              <a:buClr>
                <a:schemeClr val="tx1"/>
              </a:buClr>
              <a:buFont typeface="Wingdings 2"/>
              <a:buChar char=""/>
              <a:defRPr kumimoji="0" sz="1400" kern="1200">
                <a:solidFill>
                  <a:schemeClr val="tx1"/>
                </a:solidFill>
                <a:latin typeface="+mn-lt"/>
                <a:ea typeface="+mn-ea"/>
                <a:cs typeface="+mn-cs"/>
              </a:defRPr>
            </a:lvl8pPr>
            <a:lvl9pPr marL="2368296" indent="-182880" algn="l" rtl="0" eaLnBrk="1" latinLnBrk="0" hangingPunct="1">
              <a:spcBef>
                <a:spcPct val="20000"/>
              </a:spcBef>
              <a:buClr>
                <a:schemeClr val="tx1"/>
              </a:buClr>
              <a:buFont typeface="Wingdings 2"/>
              <a:buChar char=""/>
              <a:defRPr kumimoji="0" sz="1400" kern="1200" baseline="0">
                <a:solidFill>
                  <a:schemeClr val="tx1"/>
                </a:solidFill>
                <a:latin typeface="+mn-lt"/>
                <a:ea typeface="+mn-ea"/>
                <a:cs typeface="+mn-cs"/>
              </a:defRPr>
            </a:lvl9pPr>
          </a:lstStyle>
          <a:p>
            <a:pPr marL="137160" indent="0" algn="ctr" fontAlgn="auto">
              <a:spcBef>
                <a:spcPts val="0"/>
              </a:spcBef>
              <a:spcAft>
                <a:spcPts val="0"/>
              </a:spcAft>
              <a:buClr>
                <a:prstClr val="white">
                  <a:shade val="95000"/>
                </a:prstClr>
              </a:buClr>
              <a:buNone/>
            </a:pPr>
            <a:r>
              <a:rPr lang="en-US" sz="1400" i="1" dirty="0">
                <a:solidFill>
                  <a:schemeClr val="bg1"/>
                </a:solidFill>
                <a:ea typeface="Verdana" pitchFamily="34" charset="0"/>
              </a:rPr>
              <a:t>(after </a:t>
            </a:r>
            <a:r>
              <a:rPr lang="en-US" sz="1400" i="1" dirty="0" err="1">
                <a:solidFill>
                  <a:schemeClr val="bg1"/>
                </a:solidFill>
                <a:ea typeface="Verdana" pitchFamily="34" charset="0"/>
              </a:rPr>
              <a:t>Zong</a:t>
            </a:r>
            <a:r>
              <a:rPr lang="en-US" sz="1400" i="1" dirty="0">
                <a:solidFill>
                  <a:schemeClr val="bg1"/>
                </a:solidFill>
                <a:ea typeface="Verdana" pitchFamily="34" charset="0"/>
              </a:rPr>
              <a:t>, 2011; Horne, 2007)</a:t>
            </a:r>
          </a:p>
        </p:txBody>
      </p:sp>
      <p:sp>
        <p:nvSpPr>
          <p:cNvPr id="10" name="TextBox 9">
            <a:extLst>
              <a:ext uri="{FF2B5EF4-FFF2-40B4-BE49-F238E27FC236}">
                <a16:creationId xmlns:a16="http://schemas.microsoft.com/office/drawing/2014/main" id="{E4EDDA1F-1D6C-445D-96D9-085BECE89093}"/>
              </a:ext>
            </a:extLst>
          </p:cNvPr>
          <p:cNvSpPr txBox="1"/>
          <p:nvPr/>
        </p:nvSpPr>
        <p:spPr>
          <a:xfrm>
            <a:off x="3432385" y="6519446"/>
            <a:ext cx="5360566" cy="338554"/>
          </a:xfrm>
          <a:prstGeom prst="rect">
            <a:avLst/>
          </a:prstGeom>
          <a:noFill/>
        </p:spPr>
        <p:txBody>
          <a:bodyPr wrap="square" rtlCol="0">
            <a:spAutoFit/>
          </a:bodyPr>
          <a:lstStyle/>
          <a:p>
            <a:pPr algn="ctr"/>
            <a:r>
              <a:rPr lang="en-US" sz="800" b="1" dirty="0">
                <a:solidFill>
                  <a:schemeClr val="bg1"/>
                </a:solidFill>
              </a:rPr>
              <a:t>Machine Learning in </a:t>
            </a:r>
            <a:r>
              <a:rPr lang="en-US" sz="800" b="1" dirty="0" err="1">
                <a:solidFill>
                  <a:schemeClr val="bg1"/>
                </a:solidFill>
              </a:rPr>
              <a:t>Heliophysics</a:t>
            </a:r>
            <a:endParaRPr lang="en-US" sz="800" b="1" dirty="0">
              <a:solidFill>
                <a:schemeClr val="bg1"/>
              </a:solidFill>
            </a:endParaRPr>
          </a:p>
          <a:p>
            <a:pPr algn="ctr"/>
            <a:r>
              <a:rPr lang="en-US" sz="800" b="1" dirty="0">
                <a:solidFill>
                  <a:schemeClr val="bg1"/>
                </a:solidFill>
              </a:rPr>
              <a:t>21-25 March 2022, Boulder (CO), USA</a:t>
            </a:r>
          </a:p>
        </p:txBody>
      </p:sp>
      <p:pic>
        <p:nvPicPr>
          <p:cNvPr id="11" name="Picture 2" descr="https://www.astro.noa.gr/en/intranet/images/IAASARS_logo_EN.jpg">
            <a:extLst>
              <a:ext uri="{FF2B5EF4-FFF2-40B4-BE49-F238E27FC236}">
                <a16:creationId xmlns:a16="http://schemas.microsoft.com/office/drawing/2014/main" id="{85FFF4E2-1787-4B07-B123-654C5EDE47A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134" t="16124" r="6773" b="2407"/>
          <a:stretch/>
        </p:blipFill>
        <p:spPr bwMode="auto">
          <a:xfrm>
            <a:off x="0" y="1"/>
            <a:ext cx="716607" cy="66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25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8" descr="F2.png"/>
          <p:cNvPicPr>
            <a:picLocks noChangeAspect="1"/>
          </p:cNvPicPr>
          <p:nvPr/>
        </p:nvPicPr>
        <p:blipFill>
          <a:blip r:embed="rId2"/>
          <a:srcRect t="58564"/>
          <a:stretch>
            <a:fillRect/>
          </a:stretch>
        </p:blipFill>
        <p:spPr>
          <a:xfrm>
            <a:off x="2414315" y="1672165"/>
            <a:ext cx="7556007" cy="4431137"/>
          </a:xfrm>
          <a:prstGeom prst="rect">
            <a:avLst/>
          </a:prstGeom>
        </p:spPr>
      </p:pic>
      <p:sp>
        <p:nvSpPr>
          <p:cNvPr id="11" name="Title 1"/>
          <p:cNvSpPr txBox="1">
            <a:spLocks/>
          </p:cNvSpPr>
          <p:nvPr/>
        </p:nvSpPr>
        <p:spPr>
          <a:xfrm>
            <a:off x="2378869" y="5545206"/>
            <a:ext cx="7622233" cy="576064"/>
          </a:xfrm>
          <a:prstGeom prst="rect">
            <a:avLst/>
          </a:prstGeom>
        </p:spPr>
        <p:txBody>
          <a:bodyPr vert="horz" anchor="ctr">
            <a:noAutofit/>
            <a:scene3d>
              <a:camera prst="orthographicFront"/>
              <a:lightRig rig="soft" dir="t">
                <a:rot lat="0" lon="0" rev="16800000"/>
              </a:lightRig>
            </a:scene3d>
            <a:sp3d prstMaterial="softEdge">
              <a:bevelT w="38100" h="38100"/>
            </a:sp3d>
          </a:bodyPr>
          <a:lstStyle/>
          <a:p>
            <a:pPr algn="ctr" fontAlgn="auto">
              <a:spcAft>
                <a:spcPts val="0"/>
              </a:spcAft>
              <a:defRPr/>
            </a:pPr>
            <a:r>
              <a:rPr lang="en-US" sz="2800" b="1" dirty="0" err="1">
                <a:ln w="6350">
                  <a:noFill/>
                </a:ln>
                <a:effectLst>
                  <a:outerShdw blurRad="114300" dist="101600" dir="2700000" algn="tl" rotWithShape="0">
                    <a:srgbClr val="000000">
                      <a:alpha val="40000"/>
                    </a:srgbClr>
                  </a:outerShdw>
                </a:effectLst>
                <a:latin typeface="Book Antiqua"/>
              </a:rPr>
              <a:t>Balasis</a:t>
            </a:r>
            <a:r>
              <a:rPr lang="en-US" sz="2800" b="1" dirty="0">
                <a:ln w="6350">
                  <a:noFill/>
                </a:ln>
                <a:effectLst>
                  <a:outerShdw blurRad="114300" dist="101600" dir="2700000" algn="tl" rotWithShape="0">
                    <a:srgbClr val="000000">
                      <a:alpha val="40000"/>
                    </a:srgbClr>
                  </a:outerShdw>
                </a:effectLst>
                <a:latin typeface="Book Antiqua"/>
              </a:rPr>
              <a:t> et al. (</a:t>
            </a:r>
            <a:r>
              <a:rPr lang="en-US" sz="2800" b="1" i="1" dirty="0">
                <a:ln w="6350">
                  <a:noFill/>
                </a:ln>
                <a:effectLst>
                  <a:outerShdw blurRad="114300" dist="101600" dir="2700000" algn="tl" rotWithShape="0">
                    <a:srgbClr val="000000">
                      <a:alpha val="40000"/>
                    </a:srgbClr>
                  </a:outerShdw>
                </a:effectLst>
                <a:latin typeface="Book Antiqua"/>
              </a:rPr>
              <a:t>GRL</a:t>
            </a:r>
            <a:r>
              <a:rPr lang="en-US" sz="2800" b="1" dirty="0">
                <a:ln w="6350">
                  <a:noFill/>
                </a:ln>
                <a:effectLst>
                  <a:outerShdw blurRad="114300" dist="101600" dir="2700000" algn="tl" rotWithShape="0">
                    <a:srgbClr val="000000">
                      <a:alpha val="40000"/>
                    </a:srgbClr>
                  </a:outerShdw>
                </a:effectLst>
                <a:latin typeface="Book Antiqua"/>
              </a:rPr>
              <a:t>, 2015)</a:t>
            </a:r>
            <a:endParaRPr lang="el-GR" sz="2800" b="1" dirty="0">
              <a:ln w="6350">
                <a:noFill/>
              </a:ln>
              <a:effectLst>
                <a:outerShdw blurRad="114300" dist="101600" dir="2700000" algn="tl" rotWithShape="0">
                  <a:srgbClr val="000000">
                    <a:alpha val="40000"/>
                  </a:srgbClr>
                </a:outerShdw>
              </a:effectLst>
              <a:latin typeface="Times New Roman" panose="02020603050405020304" pitchFamily="18" charset="0"/>
            </a:endParaRPr>
          </a:p>
        </p:txBody>
      </p:sp>
      <p:sp>
        <p:nvSpPr>
          <p:cNvPr id="10" name="Title 6"/>
          <p:cNvSpPr txBox="1">
            <a:spLocks/>
          </p:cNvSpPr>
          <p:nvPr/>
        </p:nvSpPr>
        <p:spPr>
          <a:xfrm>
            <a:off x="2075185" y="1721246"/>
            <a:ext cx="8229600" cy="1049663"/>
          </a:xfrm>
          <a:prstGeom prst="rect">
            <a:avLst/>
          </a:prstGeom>
        </p:spPr>
        <p:txBody>
          <a:bodyPr>
            <a:normAutofit fontScale="97500"/>
          </a:bodyPr>
          <a:lstStyle>
            <a:lvl1pPr algn="l" rtl="0" eaLnBrk="1" fontAlgn="base" hangingPunct="1">
              <a:spcBef>
                <a:spcPct val="0"/>
              </a:spcBef>
              <a:spcAft>
                <a:spcPct val="0"/>
              </a:spcAft>
              <a:defRPr lang="en-GB" sz="3000" b="1" dirty="0" smtClean="0">
                <a:solidFill>
                  <a:schemeClr val="bg1"/>
                </a:solidFill>
                <a:latin typeface="Arial" panose="020B0604020202020204" pitchFamily="34" charset="0"/>
                <a:ea typeface="+mj-ea"/>
                <a:cs typeface="Arial" panose="020B0604020202020204" pitchFamily="34" charset="0"/>
              </a:defRPr>
            </a:lvl1pPr>
            <a:lvl2pPr algn="l" rtl="0" eaLnBrk="1" fontAlgn="base" hangingPunct="1">
              <a:spcBef>
                <a:spcPct val="0"/>
              </a:spcBef>
              <a:spcAft>
                <a:spcPct val="0"/>
              </a:spcAft>
              <a:defRPr sz="2122" b="1">
                <a:solidFill>
                  <a:schemeClr val="bg1"/>
                </a:solidFill>
                <a:latin typeface="Verdana" pitchFamily="34" charset="0"/>
              </a:defRPr>
            </a:lvl2pPr>
            <a:lvl3pPr algn="l" rtl="0" eaLnBrk="1" fontAlgn="base" hangingPunct="1">
              <a:spcBef>
                <a:spcPct val="0"/>
              </a:spcBef>
              <a:spcAft>
                <a:spcPct val="0"/>
              </a:spcAft>
              <a:defRPr sz="2122" b="1">
                <a:solidFill>
                  <a:schemeClr val="bg1"/>
                </a:solidFill>
                <a:latin typeface="Verdana" pitchFamily="34" charset="0"/>
              </a:defRPr>
            </a:lvl3pPr>
            <a:lvl4pPr algn="l" rtl="0" eaLnBrk="1" fontAlgn="base" hangingPunct="1">
              <a:spcBef>
                <a:spcPct val="0"/>
              </a:spcBef>
              <a:spcAft>
                <a:spcPct val="0"/>
              </a:spcAft>
              <a:defRPr sz="2122" b="1">
                <a:solidFill>
                  <a:schemeClr val="bg1"/>
                </a:solidFill>
                <a:latin typeface="Verdana" pitchFamily="34" charset="0"/>
              </a:defRPr>
            </a:lvl4pPr>
            <a:lvl5pPr algn="l" rtl="0" eaLnBrk="1" fontAlgn="base" hangingPunct="1">
              <a:spcBef>
                <a:spcPct val="0"/>
              </a:spcBef>
              <a:spcAft>
                <a:spcPct val="0"/>
              </a:spcAft>
              <a:defRPr sz="2122" b="1">
                <a:solidFill>
                  <a:schemeClr val="bg1"/>
                </a:solidFill>
                <a:latin typeface="Verdana" pitchFamily="34" charset="0"/>
              </a:defRPr>
            </a:lvl5pPr>
            <a:lvl6pPr marL="441015" algn="l" rtl="0" eaLnBrk="1" fontAlgn="base" hangingPunct="1">
              <a:spcBef>
                <a:spcPct val="0"/>
              </a:spcBef>
              <a:spcAft>
                <a:spcPct val="0"/>
              </a:spcAft>
              <a:defRPr sz="2122" b="1">
                <a:solidFill>
                  <a:schemeClr val="bg1"/>
                </a:solidFill>
                <a:latin typeface="Verdana" pitchFamily="34" charset="0"/>
              </a:defRPr>
            </a:lvl6pPr>
            <a:lvl7pPr marL="882030" algn="l" rtl="0" eaLnBrk="1" fontAlgn="base" hangingPunct="1">
              <a:spcBef>
                <a:spcPct val="0"/>
              </a:spcBef>
              <a:spcAft>
                <a:spcPct val="0"/>
              </a:spcAft>
              <a:defRPr sz="2122" b="1">
                <a:solidFill>
                  <a:schemeClr val="bg1"/>
                </a:solidFill>
                <a:latin typeface="Verdana" pitchFamily="34" charset="0"/>
              </a:defRPr>
            </a:lvl7pPr>
            <a:lvl8pPr marL="1323045" algn="l" rtl="0" eaLnBrk="1" fontAlgn="base" hangingPunct="1">
              <a:spcBef>
                <a:spcPct val="0"/>
              </a:spcBef>
              <a:spcAft>
                <a:spcPct val="0"/>
              </a:spcAft>
              <a:defRPr sz="2122" b="1">
                <a:solidFill>
                  <a:schemeClr val="bg1"/>
                </a:solidFill>
                <a:latin typeface="Verdana" pitchFamily="34" charset="0"/>
              </a:defRPr>
            </a:lvl8pPr>
            <a:lvl9pPr marL="1764060" algn="l" rtl="0" eaLnBrk="1" fontAlgn="base" hangingPunct="1">
              <a:spcBef>
                <a:spcPct val="0"/>
              </a:spcBef>
              <a:spcAft>
                <a:spcPct val="0"/>
              </a:spcAft>
              <a:defRPr sz="2122" b="1">
                <a:solidFill>
                  <a:schemeClr val="bg1"/>
                </a:solidFill>
                <a:latin typeface="Verdana" pitchFamily="34" charset="0"/>
              </a:defRPr>
            </a:lvl9pPr>
          </a:lstStyle>
          <a:p>
            <a:pPr algn="ctr"/>
            <a:r>
              <a:rPr lang="en-US" sz="3600" b="0" dirty="0">
                <a:effectLst>
                  <a:outerShdw blurRad="38100" dist="38100" dir="2700000" algn="tl">
                    <a:srgbClr val="000000">
                      <a:alpha val="43137"/>
                    </a:srgbClr>
                  </a:outerShdw>
                </a:effectLst>
                <a:latin typeface="Book Antiqua" pitchFamily="18" charset="0"/>
                <a:cs typeface="Lucida Sans Unicode" pitchFamily="34" charset="0"/>
              </a:rPr>
              <a:t>South Atlantic Anomaly</a:t>
            </a:r>
            <a:endParaRPr lang="el-GR" sz="3600" b="0" dirty="0">
              <a:effectLst>
                <a:outerShdw blurRad="38100" dist="38100" dir="2700000" algn="tl">
                  <a:srgbClr val="000000">
                    <a:alpha val="43137"/>
                  </a:srgbClr>
                </a:outerShdw>
              </a:effectLst>
              <a:latin typeface="Book Antiqua" pitchFamily="18" charset="0"/>
              <a:cs typeface="Lucida Sans Unicode" pitchFamily="34" charset="0"/>
            </a:endParaRPr>
          </a:p>
        </p:txBody>
      </p:sp>
      <p:sp>
        <p:nvSpPr>
          <p:cNvPr id="5" name="TextBox 4">
            <a:extLst>
              <a:ext uri="{FF2B5EF4-FFF2-40B4-BE49-F238E27FC236}">
                <a16:creationId xmlns:a16="http://schemas.microsoft.com/office/drawing/2014/main" id="{B6128B06-5CA4-DB45-8267-1A47ABCBD238}"/>
              </a:ext>
            </a:extLst>
          </p:cNvPr>
          <p:cNvSpPr txBox="1"/>
          <p:nvPr/>
        </p:nvSpPr>
        <p:spPr>
          <a:xfrm>
            <a:off x="219600" y="950861"/>
            <a:ext cx="11764800" cy="461665"/>
          </a:xfrm>
          <a:prstGeom prst="rect">
            <a:avLst/>
          </a:prstGeom>
          <a:noFill/>
        </p:spPr>
        <p:txBody>
          <a:bodyPr wrap="square" rtlCol="0">
            <a:spAutoFit/>
          </a:bodyPr>
          <a:lstStyle/>
          <a:p>
            <a:r>
              <a:rPr lang="en-US" sz="2400" dirty="0">
                <a:solidFill>
                  <a:schemeClr val="bg1"/>
                </a:solidFill>
              </a:rPr>
              <a:t>Swarm Pc3 power </a:t>
            </a:r>
            <a:r>
              <a:rPr lang="en-US" sz="2400" dirty="0" err="1">
                <a:solidFill>
                  <a:schemeClr val="bg1"/>
                </a:solidFill>
              </a:rPr>
              <a:t>wavemaps</a:t>
            </a:r>
            <a:r>
              <a:rPr lang="en-US" sz="2400" dirty="0">
                <a:solidFill>
                  <a:schemeClr val="bg1"/>
                </a:solidFill>
              </a:rPr>
              <a:t>  (2 years, 20000 tracks/satellite)</a:t>
            </a:r>
          </a:p>
        </p:txBody>
      </p:sp>
      <p:sp>
        <p:nvSpPr>
          <p:cNvPr id="7" name="TextBox 6">
            <a:extLst>
              <a:ext uri="{FF2B5EF4-FFF2-40B4-BE49-F238E27FC236}">
                <a16:creationId xmlns:a16="http://schemas.microsoft.com/office/drawing/2014/main" id="{6627ED08-A05C-4A39-BF42-4F9DA5768CD7}"/>
              </a:ext>
            </a:extLst>
          </p:cNvPr>
          <p:cNvSpPr txBox="1"/>
          <p:nvPr/>
        </p:nvSpPr>
        <p:spPr>
          <a:xfrm>
            <a:off x="3432385" y="6519446"/>
            <a:ext cx="5360566" cy="338554"/>
          </a:xfrm>
          <a:prstGeom prst="rect">
            <a:avLst/>
          </a:prstGeom>
          <a:noFill/>
        </p:spPr>
        <p:txBody>
          <a:bodyPr wrap="square" rtlCol="0">
            <a:spAutoFit/>
          </a:bodyPr>
          <a:lstStyle/>
          <a:p>
            <a:pPr algn="ctr"/>
            <a:r>
              <a:rPr lang="en-US" sz="800" b="1" dirty="0">
                <a:solidFill>
                  <a:schemeClr val="bg1"/>
                </a:solidFill>
              </a:rPr>
              <a:t>Machine Learning in </a:t>
            </a:r>
            <a:r>
              <a:rPr lang="en-US" sz="800" b="1" dirty="0" err="1">
                <a:solidFill>
                  <a:schemeClr val="bg1"/>
                </a:solidFill>
              </a:rPr>
              <a:t>Heliophysics</a:t>
            </a:r>
            <a:endParaRPr lang="en-US" sz="800" b="1" dirty="0">
              <a:solidFill>
                <a:schemeClr val="bg1"/>
              </a:solidFill>
            </a:endParaRPr>
          </a:p>
          <a:p>
            <a:pPr algn="ctr"/>
            <a:r>
              <a:rPr lang="en-US" sz="800" b="1" dirty="0">
                <a:solidFill>
                  <a:schemeClr val="bg1"/>
                </a:solidFill>
              </a:rPr>
              <a:t>21-25 March 2022, Boulder (CO), USA</a:t>
            </a:r>
          </a:p>
        </p:txBody>
      </p:sp>
      <p:pic>
        <p:nvPicPr>
          <p:cNvPr id="8" name="Picture 2" descr="https://www.astro.noa.gr/en/intranet/images/IAASARS_logo_EN.jpg">
            <a:extLst>
              <a:ext uri="{FF2B5EF4-FFF2-40B4-BE49-F238E27FC236}">
                <a16:creationId xmlns:a16="http://schemas.microsoft.com/office/drawing/2014/main" id="{D390522A-36C7-4376-BE99-F80907078D4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34" t="16124" r="6773" b="2407"/>
          <a:stretch/>
        </p:blipFill>
        <p:spPr bwMode="auto">
          <a:xfrm>
            <a:off x="0" y="1"/>
            <a:ext cx="716607" cy="66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597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128B06-5CA4-DB45-8267-1A47ABCBD238}"/>
              </a:ext>
            </a:extLst>
          </p:cNvPr>
          <p:cNvSpPr txBox="1"/>
          <p:nvPr/>
        </p:nvSpPr>
        <p:spPr>
          <a:xfrm>
            <a:off x="219600" y="950861"/>
            <a:ext cx="11764800" cy="461665"/>
          </a:xfrm>
          <a:prstGeom prst="rect">
            <a:avLst/>
          </a:prstGeom>
          <a:noFill/>
        </p:spPr>
        <p:txBody>
          <a:bodyPr wrap="square" rtlCol="0">
            <a:spAutoFit/>
          </a:bodyPr>
          <a:lstStyle/>
          <a:p>
            <a:r>
              <a:rPr lang="en-US" sz="2400" dirty="0">
                <a:solidFill>
                  <a:schemeClr val="bg1"/>
                </a:solidFill>
              </a:rPr>
              <a:t>ULF Wave Detection &amp; Classification</a:t>
            </a:r>
          </a:p>
        </p:txBody>
      </p:sp>
      <p:sp>
        <p:nvSpPr>
          <p:cNvPr id="8" name="Content Placeholder 8">
            <a:extLst>
              <a:ext uri="{FF2B5EF4-FFF2-40B4-BE49-F238E27FC236}">
                <a16:creationId xmlns:a16="http://schemas.microsoft.com/office/drawing/2014/main" id="{13568570-63CB-4976-B2A7-838C3816A9E3}"/>
              </a:ext>
            </a:extLst>
          </p:cNvPr>
          <p:cNvSpPr>
            <a:spLocks noGrp="1"/>
          </p:cNvSpPr>
          <p:nvPr/>
        </p:nvSpPr>
        <p:spPr>
          <a:xfrm>
            <a:off x="4827693" y="1555888"/>
            <a:ext cx="7156706" cy="4110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auto">
              <a:spcAft>
                <a:spcPts val="0"/>
              </a:spcAft>
            </a:pPr>
            <a:r>
              <a:rPr lang="en-GB" sz="1800" dirty="0">
                <a:solidFill>
                  <a:schemeClr val="bg1"/>
                </a:solidFill>
              </a:rPr>
              <a:t>Magnetic Field Data</a:t>
            </a:r>
          </a:p>
          <a:p>
            <a:pPr algn="just" fontAlgn="auto">
              <a:spcAft>
                <a:spcPts val="0"/>
              </a:spcAft>
            </a:pPr>
            <a:r>
              <a:rPr lang="en-GB" sz="1800" dirty="0">
                <a:solidFill>
                  <a:schemeClr val="bg1"/>
                </a:solidFill>
              </a:rPr>
              <a:t>High-Pass Filtered at 20 </a:t>
            </a:r>
            <a:r>
              <a:rPr lang="en-GB" sz="1800" dirty="0" err="1">
                <a:solidFill>
                  <a:schemeClr val="bg1"/>
                </a:solidFill>
              </a:rPr>
              <a:t>mHz</a:t>
            </a:r>
            <a:endParaRPr lang="en-GB" sz="1800" dirty="0">
              <a:solidFill>
                <a:schemeClr val="bg1"/>
              </a:solidFill>
            </a:endParaRPr>
          </a:p>
          <a:p>
            <a:pPr algn="just" fontAlgn="auto">
              <a:spcAft>
                <a:spcPts val="0"/>
              </a:spcAft>
            </a:pPr>
            <a:r>
              <a:rPr lang="en-GB" sz="1800" dirty="0">
                <a:solidFill>
                  <a:schemeClr val="bg1"/>
                </a:solidFill>
              </a:rPr>
              <a:t>Wavelet Spectrum</a:t>
            </a:r>
          </a:p>
          <a:p>
            <a:pPr algn="just" fontAlgn="auto">
              <a:spcAft>
                <a:spcPts val="0"/>
              </a:spcAft>
            </a:pPr>
            <a:r>
              <a:rPr lang="en-GB" sz="1800" dirty="0">
                <a:solidFill>
                  <a:schemeClr val="bg1"/>
                </a:solidFill>
              </a:rPr>
              <a:t>Separated into Tracks</a:t>
            </a:r>
          </a:p>
          <a:p>
            <a:pPr algn="just" fontAlgn="auto">
              <a:spcAft>
                <a:spcPts val="0"/>
              </a:spcAft>
            </a:pPr>
            <a:r>
              <a:rPr lang="en-GB" sz="1800" dirty="0">
                <a:solidFill>
                  <a:schemeClr val="bg1"/>
                </a:solidFill>
              </a:rPr>
              <a:t>For each track:</a:t>
            </a:r>
          </a:p>
          <a:p>
            <a:pPr lvl="1" algn="just" fontAlgn="auto">
              <a:spcAft>
                <a:spcPts val="0"/>
              </a:spcAft>
            </a:pPr>
            <a:r>
              <a:rPr lang="en-GB" sz="1600" dirty="0">
                <a:solidFill>
                  <a:schemeClr val="bg1"/>
                </a:solidFill>
              </a:rPr>
              <a:t>Identify times of consecutive points which show Pc3 activity</a:t>
            </a:r>
          </a:p>
          <a:p>
            <a:pPr lvl="1" algn="just" fontAlgn="auto">
              <a:spcAft>
                <a:spcPts val="0"/>
              </a:spcAft>
            </a:pPr>
            <a:r>
              <a:rPr lang="en-GB" sz="1600" dirty="0">
                <a:solidFill>
                  <a:schemeClr val="bg1"/>
                </a:solidFill>
              </a:rPr>
              <a:t>Pass each such candidate through a series of tests to identify its nature</a:t>
            </a:r>
            <a:endParaRPr lang="en-GB" sz="1800" dirty="0">
              <a:solidFill>
                <a:schemeClr val="bg1"/>
              </a:solidFill>
            </a:endParaRPr>
          </a:p>
          <a:p>
            <a:pPr algn="just" fontAlgn="auto">
              <a:spcAft>
                <a:spcPts val="0"/>
              </a:spcAft>
            </a:pPr>
            <a:r>
              <a:rPr lang="en-GB" sz="1800" dirty="0">
                <a:solidFill>
                  <a:schemeClr val="bg1"/>
                </a:solidFill>
              </a:rPr>
              <a:t>Final Classification Categories</a:t>
            </a:r>
          </a:p>
          <a:p>
            <a:pPr lvl="1" algn="just" fontAlgn="auto">
              <a:spcAft>
                <a:spcPts val="0"/>
              </a:spcAft>
            </a:pPr>
            <a:r>
              <a:rPr lang="en-GB" sz="1600" dirty="0">
                <a:solidFill>
                  <a:schemeClr val="bg1"/>
                </a:solidFill>
              </a:rPr>
              <a:t>Background</a:t>
            </a:r>
          </a:p>
          <a:p>
            <a:pPr lvl="1" algn="just" fontAlgn="auto">
              <a:spcAft>
                <a:spcPts val="0"/>
              </a:spcAft>
            </a:pPr>
            <a:r>
              <a:rPr lang="en-GB" sz="1600" dirty="0">
                <a:solidFill>
                  <a:schemeClr val="bg1"/>
                </a:solidFill>
              </a:rPr>
              <a:t>Pc3 Events</a:t>
            </a:r>
          </a:p>
          <a:p>
            <a:pPr lvl="1" algn="just" fontAlgn="auto">
              <a:spcAft>
                <a:spcPts val="0"/>
              </a:spcAft>
            </a:pPr>
            <a:r>
              <a:rPr lang="en-GB" sz="1600" dirty="0">
                <a:solidFill>
                  <a:schemeClr val="bg1"/>
                </a:solidFill>
              </a:rPr>
              <a:t>False Positives</a:t>
            </a:r>
          </a:p>
          <a:p>
            <a:pPr lvl="1" algn="just" fontAlgn="auto">
              <a:spcAft>
                <a:spcPts val="0"/>
              </a:spcAft>
            </a:pPr>
            <a:r>
              <a:rPr lang="en-GB" sz="1600" dirty="0">
                <a:solidFill>
                  <a:schemeClr val="bg1"/>
                </a:solidFill>
              </a:rPr>
              <a:t>Plasma Instabilities (IBI &amp; FAC related)</a:t>
            </a:r>
          </a:p>
        </p:txBody>
      </p:sp>
      <p:pic>
        <p:nvPicPr>
          <p:cNvPr id="9" name="Content Placeholder 9">
            <a:extLst>
              <a:ext uri="{FF2B5EF4-FFF2-40B4-BE49-F238E27FC236}">
                <a16:creationId xmlns:a16="http://schemas.microsoft.com/office/drawing/2014/main" id="{BC901676-516A-40CD-92D7-F731CC73ADD3}"/>
              </a:ext>
            </a:extLst>
          </p:cNvPr>
          <p:cNvPicPr>
            <a:picLocks noGrp="1" noChangeAspect="1" noChangeArrowheads="1"/>
          </p:cNvPicPr>
          <p:nvPr/>
        </p:nvPicPr>
        <p:blipFill>
          <a:blip r:embed="rId2"/>
          <a:srcRect/>
          <a:stretch>
            <a:fillRect/>
          </a:stretch>
        </p:blipFill>
        <p:spPr bwMode="auto">
          <a:xfrm>
            <a:off x="219600" y="1883016"/>
            <a:ext cx="4608093" cy="3456070"/>
          </a:xfrm>
          <a:prstGeom prst="rect">
            <a:avLst/>
          </a:prstGeom>
          <a:noFill/>
          <a:ln w="9525">
            <a:noFill/>
            <a:miter lim="800000"/>
            <a:headEnd/>
            <a:tailEnd/>
          </a:ln>
          <a:effectLst/>
        </p:spPr>
      </p:pic>
      <p:sp>
        <p:nvSpPr>
          <p:cNvPr id="10" name="TextBox 2">
            <a:extLst>
              <a:ext uri="{FF2B5EF4-FFF2-40B4-BE49-F238E27FC236}">
                <a16:creationId xmlns:a16="http://schemas.microsoft.com/office/drawing/2014/main" id="{F0BDFA23-7933-41B5-B6F8-4323C06AD0D0}"/>
              </a:ext>
            </a:extLst>
          </p:cNvPr>
          <p:cNvSpPr txBox="1"/>
          <p:nvPr/>
        </p:nvSpPr>
        <p:spPr>
          <a:xfrm>
            <a:off x="219599" y="5832468"/>
            <a:ext cx="11764800" cy="584775"/>
          </a:xfrm>
          <a:prstGeom prst="rect">
            <a:avLst/>
          </a:prstGeom>
          <a:noFill/>
        </p:spPr>
        <p:txBody>
          <a:bodyPr wrap="square" rtlCol="0">
            <a:spAutoFit/>
          </a:bodyPr>
          <a:ls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pPr>
            <a:r>
              <a:rPr lang="en-US" sz="1600" i="1" dirty="0" err="1">
                <a:solidFill>
                  <a:schemeClr val="bg1"/>
                </a:solidFill>
              </a:rPr>
              <a:t>Balasis</a:t>
            </a:r>
            <a:r>
              <a:rPr lang="en-US" sz="1600" i="1" dirty="0">
                <a:solidFill>
                  <a:schemeClr val="bg1"/>
                </a:solidFill>
              </a:rPr>
              <a:t> et al. (2013), “Magnetospheric ULF wave studies in the frame of Swarm mission: a time-frequency analysis tool for automated detection of pulsations in magnetic and electric field observations”. Earth Planets Space, 65 (11), 1385–1398.</a:t>
            </a:r>
            <a:endParaRPr lang="x-none" sz="1600" i="1" dirty="0">
              <a:solidFill>
                <a:schemeClr val="bg1"/>
              </a:solidFill>
            </a:endParaRPr>
          </a:p>
        </p:txBody>
      </p:sp>
      <p:sp>
        <p:nvSpPr>
          <p:cNvPr id="7" name="TextBox 6">
            <a:extLst>
              <a:ext uri="{FF2B5EF4-FFF2-40B4-BE49-F238E27FC236}">
                <a16:creationId xmlns:a16="http://schemas.microsoft.com/office/drawing/2014/main" id="{489E6CC4-DDF6-4368-9ED4-5F7CA48B6353}"/>
              </a:ext>
            </a:extLst>
          </p:cNvPr>
          <p:cNvSpPr txBox="1"/>
          <p:nvPr/>
        </p:nvSpPr>
        <p:spPr>
          <a:xfrm>
            <a:off x="3432385" y="6519446"/>
            <a:ext cx="5360566" cy="338554"/>
          </a:xfrm>
          <a:prstGeom prst="rect">
            <a:avLst/>
          </a:prstGeom>
          <a:noFill/>
        </p:spPr>
        <p:txBody>
          <a:bodyPr wrap="square" rtlCol="0">
            <a:spAutoFit/>
          </a:bodyPr>
          <a:lstStyle/>
          <a:p>
            <a:pPr algn="ctr"/>
            <a:r>
              <a:rPr lang="en-US" sz="800" b="1" dirty="0">
                <a:solidFill>
                  <a:schemeClr val="bg1"/>
                </a:solidFill>
              </a:rPr>
              <a:t>Machine Learning in </a:t>
            </a:r>
            <a:r>
              <a:rPr lang="en-US" sz="800" b="1" dirty="0" err="1">
                <a:solidFill>
                  <a:schemeClr val="bg1"/>
                </a:solidFill>
              </a:rPr>
              <a:t>Heliophysics</a:t>
            </a:r>
            <a:endParaRPr lang="en-US" sz="800" b="1" dirty="0">
              <a:solidFill>
                <a:schemeClr val="bg1"/>
              </a:solidFill>
            </a:endParaRPr>
          </a:p>
          <a:p>
            <a:pPr algn="ctr"/>
            <a:r>
              <a:rPr lang="en-US" sz="800" b="1" dirty="0">
                <a:solidFill>
                  <a:schemeClr val="bg1"/>
                </a:solidFill>
              </a:rPr>
              <a:t>21-25 March 2022, Boulder (CO), USA</a:t>
            </a:r>
          </a:p>
        </p:txBody>
      </p:sp>
      <p:pic>
        <p:nvPicPr>
          <p:cNvPr id="11" name="Picture 2" descr="https://www.astro.noa.gr/en/intranet/images/IAASARS_logo_EN.jpg">
            <a:extLst>
              <a:ext uri="{FF2B5EF4-FFF2-40B4-BE49-F238E27FC236}">
                <a16:creationId xmlns:a16="http://schemas.microsoft.com/office/drawing/2014/main" id="{BB010391-7906-4F5D-9F72-72B9DC3B050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134" t="16124" r="6773" b="2407"/>
          <a:stretch/>
        </p:blipFill>
        <p:spPr bwMode="auto">
          <a:xfrm>
            <a:off x="0" y="1"/>
            <a:ext cx="716607" cy="66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588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128B06-5CA4-DB45-8267-1A47ABCBD238}"/>
              </a:ext>
            </a:extLst>
          </p:cNvPr>
          <p:cNvSpPr txBox="1"/>
          <p:nvPr/>
        </p:nvSpPr>
        <p:spPr>
          <a:xfrm>
            <a:off x="219600" y="950861"/>
            <a:ext cx="11764800" cy="461665"/>
          </a:xfrm>
          <a:prstGeom prst="rect">
            <a:avLst/>
          </a:prstGeom>
          <a:noFill/>
        </p:spPr>
        <p:txBody>
          <a:bodyPr wrap="square" rtlCol="0">
            <a:spAutoFit/>
          </a:bodyPr>
          <a:lstStyle/>
          <a:p>
            <a:r>
              <a:rPr lang="en-GB" sz="2400" dirty="0">
                <a:solidFill>
                  <a:schemeClr val="bg1"/>
                </a:solidFill>
              </a:rPr>
              <a:t>ULF Wave Detection &amp; Classification</a:t>
            </a:r>
          </a:p>
        </p:txBody>
      </p:sp>
      <p:sp>
        <p:nvSpPr>
          <p:cNvPr id="7" name="Text Placeholder 14">
            <a:extLst>
              <a:ext uri="{FF2B5EF4-FFF2-40B4-BE49-F238E27FC236}">
                <a16:creationId xmlns:a16="http://schemas.microsoft.com/office/drawing/2014/main" id="{3617BC8D-FED7-4584-8582-EDEE34768BC8}"/>
              </a:ext>
            </a:extLst>
          </p:cNvPr>
          <p:cNvSpPr>
            <a:spLocks noGrp="1"/>
          </p:cNvSpPr>
          <p:nvPr/>
        </p:nvSpPr>
        <p:spPr>
          <a:xfrm>
            <a:off x="1144118" y="1451332"/>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fontAlgn="auto">
              <a:spcAft>
                <a:spcPts val="0"/>
              </a:spcAft>
            </a:pPr>
            <a:r>
              <a:rPr lang="en-GB" u="sng" dirty="0">
                <a:solidFill>
                  <a:schemeClr val="bg1"/>
                </a:solidFill>
              </a:rPr>
              <a:t>Background Signal</a:t>
            </a:r>
            <a:endParaRPr lang="x-none" u="sng" dirty="0">
              <a:solidFill>
                <a:schemeClr val="bg1"/>
              </a:solidFill>
            </a:endParaRPr>
          </a:p>
        </p:txBody>
      </p:sp>
      <p:sp>
        <p:nvSpPr>
          <p:cNvPr id="8" name="Text Placeholder 15">
            <a:extLst>
              <a:ext uri="{FF2B5EF4-FFF2-40B4-BE49-F238E27FC236}">
                <a16:creationId xmlns:a16="http://schemas.microsoft.com/office/drawing/2014/main" id="{8A6DD0F3-181F-4CD3-A66E-85AC25AA9EAC}"/>
              </a:ext>
            </a:extLst>
          </p:cNvPr>
          <p:cNvSpPr>
            <a:spLocks noGrp="1"/>
          </p:cNvSpPr>
          <p:nvPr/>
        </p:nvSpPr>
        <p:spPr>
          <a:xfrm>
            <a:off x="6187281" y="1405294"/>
            <a:ext cx="4497388"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ctr" fontAlgn="auto">
              <a:spcAft>
                <a:spcPts val="0"/>
              </a:spcAft>
            </a:pPr>
            <a:r>
              <a:rPr lang="en-GB" u="sng" dirty="0">
                <a:solidFill>
                  <a:schemeClr val="bg1"/>
                </a:solidFill>
              </a:rPr>
              <a:t>Pc3 Event</a:t>
            </a:r>
            <a:endParaRPr lang="x-none" u="sng" dirty="0">
              <a:solidFill>
                <a:schemeClr val="bg1"/>
              </a:solidFill>
            </a:endParaRPr>
          </a:p>
        </p:txBody>
      </p:sp>
      <p:pic>
        <p:nvPicPr>
          <p:cNvPr id="9" name="Content Placeholder 11">
            <a:extLst>
              <a:ext uri="{FF2B5EF4-FFF2-40B4-BE49-F238E27FC236}">
                <a16:creationId xmlns:a16="http://schemas.microsoft.com/office/drawing/2014/main" id="{B1E60575-125D-4613-8227-CBFE892D2BA3}"/>
              </a:ext>
            </a:extLst>
          </p:cNvPr>
          <p:cNvPicPr>
            <a:picLocks noGrp="1"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2670" y="2523728"/>
            <a:ext cx="4459987" cy="2376977"/>
          </a:xfrm>
          <a:prstGeom prst="rect">
            <a:avLst/>
          </a:prstGeom>
        </p:spPr>
      </p:pic>
      <p:pic>
        <p:nvPicPr>
          <p:cNvPr id="10" name="Content Placeholder 13">
            <a:extLst>
              <a:ext uri="{FF2B5EF4-FFF2-40B4-BE49-F238E27FC236}">
                <a16:creationId xmlns:a16="http://schemas.microsoft.com/office/drawing/2014/main" id="{1ADC7B5A-648D-4ED6-AABA-CCE9BB13EA85}"/>
              </a:ext>
            </a:extLst>
          </p:cNvPr>
          <p:cNvPicPr>
            <a:picLocks noGrp="1"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4677" y="2523728"/>
            <a:ext cx="4481950" cy="2388683"/>
          </a:xfrm>
          <a:prstGeom prst="rect">
            <a:avLst/>
          </a:prstGeom>
        </p:spPr>
      </p:pic>
      <p:sp>
        <p:nvSpPr>
          <p:cNvPr id="11" name="TextBox 10">
            <a:extLst>
              <a:ext uri="{FF2B5EF4-FFF2-40B4-BE49-F238E27FC236}">
                <a16:creationId xmlns:a16="http://schemas.microsoft.com/office/drawing/2014/main" id="{77B7C114-E14A-45BD-85CC-2F037A29A839}"/>
              </a:ext>
            </a:extLst>
          </p:cNvPr>
          <p:cNvSpPr txBox="1"/>
          <p:nvPr/>
        </p:nvSpPr>
        <p:spPr>
          <a:xfrm>
            <a:off x="3432385" y="6519446"/>
            <a:ext cx="5360566" cy="338554"/>
          </a:xfrm>
          <a:prstGeom prst="rect">
            <a:avLst/>
          </a:prstGeom>
          <a:noFill/>
        </p:spPr>
        <p:txBody>
          <a:bodyPr wrap="square" rtlCol="0">
            <a:spAutoFit/>
          </a:bodyPr>
          <a:lstStyle/>
          <a:p>
            <a:pPr algn="ctr"/>
            <a:r>
              <a:rPr lang="en-US" sz="800" b="1" dirty="0">
                <a:solidFill>
                  <a:schemeClr val="bg1"/>
                </a:solidFill>
              </a:rPr>
              <a:t>Machine Learning in </a:t>
            </a:r>
            <a:r>
              <a:rPr lang="en-US" sz="800" b="1" dirty="0" err="1">
                <a:solidFill>
                  <a:schemeClr val="bg1"/>
                </a:solidFill>
              </a:rPr>
              <a:t>Heliophysics</a:t>
            </a:r>
            <a:endParaRPr lang="en-US" sz="800" b="1" dirty="0">
              <a:solidFill>
                <a:schemeClr val="bg1"/>
              </a:solidFill>
            </a:endParaRPr>
          </a:p>
          <a:p>
            <a:pPr algn="ctr"/>
            <a:r>
              <a:rPr lang="en-US" sz="800" b="1" dirty="0">
                <a:solidFill>
                  <a:schemeClr val="bg1"/>
                </a:solidFill>
              </a:rPr>
              <a:t>21-25 March 2022, Boulder (CO), USA</a:t>
            </a:r>
          </a:p>
        </p:txBody>
      </p:sp>
      <p:pic>
        <p:nvPicPr>
          <p:cNvPr id="12" name="Picture 2" descr="https://www.astro.noa.gr/en/intranet/images/IAASARS_logo_EN.jpg">
            <a:extLst>
              <a:ext uri="{FF2B5EF4-FFF2-40B4-BE49-F238E27FC236}">
                <a16:creationId xmlns:a16="http://schemas.microsoft.com/office/drawing/2014/main" id="{2E40423C-9C48-440B-B575-A3B5494F0E6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134" t="16124" r="6773" b="2407"/>
          <a:stretch/>
        </p:blipFill>
        <p:spPr bwMode="auto">
          <a:xfrm>
            <a:off x="0" y="1"/>
            <a:ext cx="716607" cy="66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978431"/>
      </p:ext>
    </p:extLst>
  </p:cSld>
  <p:clrMapOvr>
    <a:masterClrMapping/>
  </p:clrMapOvr>
</p:sld>
</file>

<file path=ppt/theme/theme1.xml><?xml version="1.0" encoding="utf-8"?>
<a:theme xmlns:a="http://schemas.openxmlformats.org/drawingml/2006/main" name="ESA_Presentation_DARK">
  <a:themeElements>
    <a:clrScheme name="ESA Presentation 2020 Dark">
      <a:dk1>
        <a:srgbClr val="003249"/>
      </a:dk1>
      <a:lt1>
        <a:srgbClr val="FEFFFF"/>
      </a:lt1>
      <a:dk2>
        <a:srgbClr val="335E6E"/>
      </a:dk2>
      <a:lt2>
        <a:srgbClr val="E7E8E3"/>
      </a:lt2>
      <a:accent1>
        <a:srgbClr val="00AE9C"/>
      </a:accent1>
      <a:accent2>
        <a:srgbClr val="EC1A2F"/>
      </a:accent2>
      <a:accent3>
        <a:srgbClr val="FBAB18"/>
      </a:accent3>
      <a:accent4>
        <a:srgbClr val="009BDA"/>
      </a:accent4>
      <a:accent5>
        <a:srgbClr val="8096A6"/>
      </a:accent5>
      <a:accent6>
        <a:srgbClr val="E7E8E3"/>
      </a:accent6>
      <a:hlink>
        <a:srgbClr val="6DCFF6"/>
      </a:hlink>
      <a:folHlink>
        <a:srgbClr val="009BDA"/>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sa presentation 1">
        <a:dk1>
          <a:srgbClr val="4D4F53"/>
        </a:dk1>
        <a:lt1>
          <a:srgbClr val="FFFFFF"/>
        </a:lt1>
        <a:dk2>
          <a:srgbClr val="D0103A"/>
        </a:dk2>
        <a:lt2>
          <a:srgbClr val="000000"/>
        </a:lt2>
        <a:accent1>
          <a:srgbClr val="00338D"/>
        </a:accent1>
        <a:accent2>
          <a:srgbClr val="008542"/>
        </a:accent2>
        <a:accent3>
          <a:srgbClr val="FFFFFF"/>
        </a:accent3>
        <a:accent4>
          <a:srgbClr val="404246"/>
        </a:accent4>
        <a:accent5>
          <a:srgbClr val="AAADC5"/>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2">
        <a:dk1>
          <a:srgbClr val="4D4F53"/>
        </a:dk1>
        <a:lt1>
          <a:srgbClr val="FFFFFF"/>
        </a:lt1>
        <a:dk2>
          <a:srgbClr val="D0103A"/>
        </a:dk2>
        <a:lt2>
          <a:srgbClr val="000000"/>
        </a:lt2>
        <a:accent1>
          <a:srgbClr val="0098DB"/>
        </a:accent1>
        <a:accent2>
          <a:srgbClr val="008542"/>
        </a:accent2>
        <a:accent3>
          <a:srgbClr val="FFFFFF"/>
        </a:accent3>
        <a:accent4>
          <a:srgbClr val="404246"/>
        </a:accent4>
        <a:accent5>
          <a:srgbClr val="AACAEA"/>
        </a:accent5>
        <a:accent6>
          <a:srgbClr val="00783B"/>
        </a:accent6>
        <a:hlink>
          <a:srgbClr val="E37222"/>
        </a:hlink>
        <a:folHlink>
          <a:srgbClr val="00338D"/>
        </a:folHlink>
      </a:clrScheme>
      <a:clrMap bg1="lt1" tx1="dk1" bg2="lt2" tx2="dk2" accent1="accent1" accent2="accent2" accent3="accent3" accent4="accent4" accent5="accent5" accent6="accent6" hlink="hlink" folHlink="folHlink"/>
    </a:extraClrScheme>
    <a:extraClrScheme>
      <a:clrScheme name="Esa presentation 3">
        <a:dk1>
          <a:srgbClr val="4D4F53"/>
        </a:dk1>
        <a:lt1>
          <a:srgbClr val="FFFFFF"/>
        </a:lt1>
        <a:dk2>
          <a:srgbClr val="D0103A"/>
        </a:dk2>
        <a:lt2>
          <a:srgbClr val="000000"/>
        </a:lt2>
        <a:accent1>
          <a:srgbClr val="008542"/>
        </a:accent1>
        <a:accent2>
          <a:srgbClr val="003397"/>
        </a:accent2>
        <a:accent3>
          <a:srgbClr val="FFFFFF"/>
        </a:accent3>
        <a:accent4>
          <a:srgbClr val="404246"/>
        </a:accent4>
        <a:accent5>
          <a:srgbClr val="AAC2B0"/>
        </a:accent5>
        <a:accent6>
          <a:srgbClr val="002D88"/>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4">
        <a:dk1>
          <a:srgbClr val="4D4F53"/>
        </a:dk1>
        <a:lt1>
          <a:srgbClr val="FFFFFF"/>
        </a:lt1>
        <a:dk2>
          <a:srgbClr val="D0103A"/>
        </a:dk2>
        <a:lt2>
          <a:srgbClr val="000000"/>
        </a:lt2>
        <a:accent1>
          <a:srgbClr val="E37222"/>
        </a:accent1>
        <a:accent2>
          <a:srgbClr val="008542"/>
        </a:accent2>
        <a:accent3>
          <a:srgbClr val="FFFFFF"/>
        </a:accent3>
        <a:accent4>
          <a:srgbClr val="404246"/>
        </a:accent4>
        <a:accent5>
          <a:srgbClr val="EFBCAB"/>
        </a:accent5>
        <a:accent6>
          <a:srgbClr val="00783B"/>
        </a:accent6>
        <a:hlink>
          <a:srgbClr val="00338D"/>
        </a:hlink>
        <a:folHlink>
          <a:srgbClr val="0098DB"/>
        </a:folHlink>
      </a:clrScheme>
      <a:clrMap bg1="lt1" tx1="dk1" bg2="lt2" tx2="dk2" accent1="accent1" accent2="accent2" accent3="accent3" accent4="accent4" accent5="accent5" accent6="accent6" hlink="hlink" folHlink="folHlink"/>
    </a:extraClrScheme>
    <a:extraClrScheme>
      <a:clrScheme name="Esa presentation 5">
        <a:dk1>
          <a:srgbClr val="4D4F53"/>
        </a:dk1>
        <a:lt1>
          <a:srgbClr val="FFFFFF"/>
        </a:lt1>
        <a:dk2>
          <a:srgbClr val="00338D"/>
        </a:dk2>
        <a:lt2>
          <a:srgbClr val="000000"/>
        </a:lt2>
        <a:accent1>
          <a:srgbClr val="D0103A"/>
        </a:accent1>
        <a:accent2>
          <a:srgbClr val="008542"/>
        </a:accent2>
        <a:accent3>
          <a:srgbClr val="FFFFFF"/>
        </a:accent3>
        <a:accent4>
          <a:srgbClr val="404246"/>
        </a:accent4>
        <a:accent5>
          <a:srgbClr val="E4AAAE"/>
        </a:accent5>
        <a:accent6>
          <a:srgbClr val="00783B"/>
        </a:accent6>
        <a:hlink>
          <a:srgbClr val="E37222"/>
        </a:hlink>
        <a:folHlink>
          <a:srgbClr val="0098DB"/>
        </a:folHlink>
      </a:clrScheme>
      <a:clrMap bg1="lt1" tx1="dk1" bg2="lt2" tx2="dk2" accent1="accent1" accent2="accent2" accent3="accent3" accent4="accent4" accent5="accent5" accent6="accent6" hlink="hlink" folHlink="folHlink"/>
    </a:extraClrScheme>
    <a:extraClrScheme>
      <a:clrScheme name="Esa presentation 6">
        <a:dk1>
          <a:srgbClr val="000000"/>
        </a:dk1>
        <a:lt1>
          <a:srgbClr val="FFFFFF"/>
        </a:lt1>
        <a:dk2>
          <a:srgbClr val="747678"/>
        </a:dk2>
        <a:lt2>
          <a:srgbClr val="4D4F53"/>
        </a:lt2>
        <a:accent1>
          <a:srgbClr val="00338D"/>
        </a:accent1>
        <a:accent2>
          <a:srgbClr val="D5D6D2"/>
        </a:accent2>
        <a:accent3>
          <a:srgbClr val="FFFFFF"/>
        </a:accent3>
        <a:accent4>
          <a:srgbClr val="000000"/>
        </a:accent4>
        <a:accent5>
          <a:srgbClr val="AAADC5"/>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7">
        <a:dk1>
          <a:srgbClr val="000000"/>
        </a:dk1>
        <a:lt1>
          <a:srgbClr val="FFFFFF"/>
        </a:lt1>
        <a:dk2>
          <a:srgbClr val="747678"/>
        </a:dk2>
        <a:lt2>
          <a:srgbClr val="4D4F53"/>
        </a:lt2>
        <a:accent1>
          <a:srgbClr val="0098DB"/>
        </a:accent1>
        <a:accent2>
          <a:srgbClr val="D5D6D2"/>
        </a:accent2>
        <a:accent3>
          <a:srgbClr val="FFFFFF"/>
        </a:accent3>
        <a:accent4>
          <a:srgbClr val="000000"/>
        </a:accent4>
        <a:accent5>
          <a:srgbClr val="AACAEA"/>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8">
        <a:dk1>
          <a:srgbClr val="000000"/>
        </a:dk1>
        <a:lt1>
          <a:srgbClr val="FFFFFF"/>
        </a:lt1>
        <a:dk2>
          <a:srgbClr val="747678"/>
        </a:dk2>
        <a:lt2>
          <a:srgbClr val="4D4F53"/>
        </a:lt2>
        <a:accent1>
          <a:srgbClr val="008542"/>
        </a:accent1>
        <a:accent2>
          <a:srgbClr val="D5D6D2"/>
        </a:accent2>
        <a:accent3>
          <a:srgbClr val="FFFFFF"/>
        </a:accent3>
        <a:accent4>
          <a:srgbClr val="000000"/>
        </a:accent4>
        <a:accent5>
          <a:srgbClr val="AAC2B0"/>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9">
        <a:dk1>
          <a:srgbClr val="000000"/>
        </a:dk1>
        <a:lt1>
          <a:srgbClr val="FFFFFF"/>
        </a:lt1>
        <a:dk2>
          <a:srgbClr val="747678"/>
        </a:dk2>
        <a:lt2>
          <a:srgbClr val="4D4F53"/>
        </a:lt2>
        <a:accent1>
          <a:srgbClr val="E37222"/>
        </a:accent1>
        <a:accent2>
          <a:srgbClr val="D5D6D2"/>
        </a:accent2>
        <a:accent3>
          <a:srgbClr val="FFFFFF"/>
        </a:accent3>
        <a:accent4>
          <a:srgbClr val="000000"/>
        </a:accent4>
        <a:accent5>
          <a:srgbClr val="EFBCAB"/>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0">
        <a:dk1>
          <a:srgbClr val="000000"/>
        </a:dk1>
        <a:lt1>
          <a:srgbClr val="FFFFFF"/>
        </a:lt1>
        <a:dk2>
          <a:srgbClr val="747678"/>
        </a:dk2>
        <a:lt2>
          <a:srgbClr val="4D4F53"/>
        </a:lt2>
        <a:accent1>
          <a:srgbClr val="D0103A"/>
        </a:accent1>
        <a:accent2>
          <a:srgbClr val="D5D6D2"/>
        </a:accent2>
        <a:accent3>
          <a:srgbClr val="FFFFFF"/>
        </a:accent3>
        <a:accent4>
          <a:srgbClr val="000000"/>
        </a:accent4>
        <a:accent5>
          <a:srgbClr val="E4AAAE"/>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
      <a:clrScheme name="Esa presentation 11">
        <a:dk1>
          <a:srgbClr val="000000"/>
        </a:dk1>
        <a:lt1>
          <a:srgbClr val="FFFFFF"/>
        </a:lt1>
        <a:dk2>
          <a:srgbClr val="747678"/>
        </a:dk2>
        <a:lt2>
          <a:srgbClr val="4D4F53"/>
        </a:lt2>
        <a:accent1>
          <a:srgbClr val="8B8D8E"/>
        </a:accent1>
        <a:accent2>
          <a:srgbClr val="D5D6D2"/>
        </a:accent2>
        <a:accent3>
          <a:srgbClr val="FFFFFF"/>
        </a:accent3>
        <a:accent4>
          <a:srgbClr val="000000"/>
        </a:accent4>
        <a:accent5>
          <a:srgbClr val="C4C5C6"/>
        </a:accent5>
        <a:accent6>
          <a:srgbClr val="C1C2BE"/>
        </a:accent6>
        <a:hlink>
          <a:srgbClr val="8B8D8E"/>
        </a:hlink>
        <a:folHlink>
          <a:srgbClr val="9A9B9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ESA_Presentation.potx" id="{9A0717D1-5ED3-462A-8BFB-F8EEF5537A23}" vid="{B5055003-DCC8-4F8D-A082-F4110613BE3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ESA_Documents" ma:contentTypeID="0x010100B93108F87DD4F24BAE6D0E809C37974D000FC206F40FA8F44792B0B25BFFF4A9D0" ma:contentTypeVersion="43" ma:contentTypeDescription="" ma:contentTypeScope="" ma:versionID="9b1703045571109d1041c6f1d6402cb6">
  <xsd:schema xmlns:xsd="http://www.w3.org/2001/XMLSchema" xmlns:xs="http://www.w3.org/2001/XMLSchema" xmlns:p="http://schemas.microsoft.com/office/2006/metadata/properties" xmlns:ns2="ddc99d1b-0883-4f2c-a8e6-6d8ebaa0e5d6" xmlns:ns3="http://schemas.microsoft.com/sharepoint/v3/fields" xmlns:ns4="http://schemas.microsoft.com/sharepoint/v4" targetNamespace="http://schemas.microsoft.com/office/2006/metadata/properties" ma:root="true" ma:fieldsID="8aee6ade98337e03742b7c59ef1ca971" ns2:_="" ns3:_="" ns4:_="">
    <xsd:import namespace="ddc99d1b-0883-4f2c-a8e6-6d8ebaa0e5d6"/>
    <xsd:import namespace="http://schemas.microsoft.com/sharepoint/v3/fields"/>
    <xsd:import namespace="http://schemas.microsoft.com/sharepoint/v4"/>
    <xsd:element name="properties">
      <xsd:complexType>
        <xsd:sequence>
          <xsd:element name="documentManagement">
            <xsd:complexType>
              <xsd:all>
                <xsd:element ref="ns2:Document_x0020_Type" minOccurs="0"/>
                <xsd:element ref="ns2:Reference" minOccurs="0"/>
                <xsd:element ref="ns2:Assign_x0020_document_x0020_reference" minOccurs="0"/>
                <xsd:element ref="ns2:Classification" minOccurs="0"/>
                <xsd:element ref="ns2:Classification_x0020_Caveat" minOccurs="0"/>
                <xsd:element ref="ns2:Issue_x0020_Date" minOccurs="0"/>
                <xsd:element ref="ns2:Issue" minOccurs="0"/>
                <xsd:element ref="ns3:Revision" minOccurs="0"/>
                <xsd:element ref="ns3:Status" minOccurs="0"/>
                <xsd:element ref="ns2:Distribution" minOccurs="0"/>
                <xsd:element ref="ns2:Organisational_x0020_entity" minOccurs="0"/>
                <xsd:element ref="ns2:_dlc_DocId" minOccurs="0"/>
                <xsd:element ref="ns2:_dlc_DocIdUrl" minOccurs="0"/>
                <xsd:element ref="ns2:_dlc_DocIdPersistId" minOccurs="0"/>
                <xsd:element ref="ns2:In_iShare" minOccurs="0"/>
                <xsd:element ref="ns2:AutoSync" minOccurs="0"/>
                <xsd:element ref="ns4: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c99d1b-0883-4f2c-a8e6-6d8ebaa0e5d6" elementFormDefault="qualified">
    <xsd:import namespace="http://schemas.microsoft.com/office/2006/documentManagement/types"/>
    <xsd:import namespace="http://schemas.microsoft.com/office/infopath/2007/PartnerControls"/>
    <xsd:element name="Document_x0020_Type" ma:index="2" nillable="true" ma:displayName="Document Type" ma:format="Dropdown" ma:internalName="Document_x0020_Type">
      <xsd:simpleType>
        <xsd:restriction base="dms:Choice">
          <xsd:enumeration value="AD - Assumption Document"/>
          <xsd:enumeration value="AN - Analysis"/>
          <xsd:enumeration value="AO - Announcement of Opportunity"/>
          <xsd:enumeration value="AR - Article"/>
          <xsd:enumeration value="BR - Brochure"/>
          <xsd:enumeration value="CCN - Contract Change Notice"/>
          <xsd:enumeration value="CE - Certificate (Certificate / Statement of Conformance, etc.)"/>
          <xsd:enumeration value="CO - Contract / Rider"/>
          <xsd:enumeration value="CP - Change Proposal (Engineering / Document)"/>
          <xsd:enumeration value="CR - Change Request (Engineering / Configuration)"/>
          <xsd:enumeration value="CT - Cost Documents (Estimate / CaC / CtC, etc)"/>
          <xsd:enumeration value="DCR - Cost Documents (Estimate / CaC / CtC, etc)"/>
          <xsd:enumeration value="DD - Design Description / Document"/>
          <xsd:enumeration value="DEC - Declaration"/>
          <xsd:enumeration value="DN - Delivery Notice / Release Notice / Transfer Notice"/>
          <xsd:enumeration value="DP - Data Package"/>
          <xsd:enumeration value="DRD - Document Requirements Definition"/>
          <xsd:enumeration value="DW - Drawing / Diagram"/>
          <xsd:enumeration value="EM - E-mail"/>
          <xsd:enumeration value="EX - Executive Summary"/>
          <xsd:enumeration value="FAX - Fax"/>
          <xsd:enumeration value="FI - File (Software / Configuration / Network)"/>
          <xsd:enumeration value="HO - Handout / Presentation"/>
          <xsd:enumeration value="IF - Interface Requirement / Specification / Interface Control Document / EID"/>
          <xsd:enumeration value="INS - Instruction"/>
          <xsd:enumeration value="ITT - Invitation to Tender"/>
          <xsd:enumeration value="LB - Logbook"/>
          <xsd:enumeration value="LE - Letter"/>
          <xsd:enumeration value="LEG - Legal Text"/>
          <xsd:enumeration value="LI - List"/>
          <xsd:enumeration value="MAN - Manual / User Guide / Handbook"/>
          <xsd:enumeration value="MIN - Minutes of Meeting"/>
          <xsd:enumeration value="ML - Model"/>
          <xsd:enumeration value="MO - Memorandum"/>
          <xsd:enumeration value="MOU - Agreement / Memorandum of Understanding"/>
          <xsd:enumeration value="MX - Matrix / Compliance"/>
          <xsd:enumeration value="NC - Non-Conformance"/>
          <xsd:enumeration value="NDA - Non-disclosure agreement"/>
          <xsd:enumeration value="OD - Operations Document"/>
          <xsd:enumeration value="OJ - Agenda"/>
          <xsd:enumeration value="PG - Progress Report / Status Report"/>
          <xsd:enumeration value="PL - Plan"/>
          <xsd:enumeration value="PO - Proposal"/>
          <xsd:enumeration value="POL - Policy Document"/>
          <xsd:enumeration value="PR - Procedure"/>
          <xsd:enumeration value="PT - Product Tree"/>
          <xsd:enumeration value="RD - Request for Deviation"/>
          <xsd:enumeration value="REC - Record"/>
          <xsd:enumeration value="REG - Regulation"/>
          <xsd:enumeration value="RES - Resolution"/>
          <xsd:enumeration value="RFQ - Request for Quotation"/>
          <xsd:enumeration value="RP - Report (Technical, Budget, Cost, Manpower, Travel, Audit, etc.)"/>
          <xsd:enumeration value="RS - Requirement Document / Specification (System, Subsystem, Unit, Equipment level)"/>
          <xsd:enumeration value="RW - Request for Waiver"/>
          <xsd:enumeration value="SC - Schedule / Network / Barchart / Chart"/>
          <xsd:enumeration value="SLA - Service Level Agreement"/>
          <xsd:enumeration value="SOW - Statement of Work"/>
          <xsd:enumeration value="SP - Specifications"/>
          <xsd:enumeration value="ST - Standards"/>
          <xsd:enumeration value="TC - Tender Conditions"/>
          <xsd:enumeration value="TN - Technical Note"/>
          <xsd:enumeration value="TOR - Terms of Reference"/>
          <xsd:enumeration value="TP - Test Procedure/Test Plan"/>
          <xsd:enumeration value="TR - Test Report / Test Result"/>
          <xsd:enumeration value="TS - Test Specification"/>
          <xsd:enumeration value="VC - Verification Control Document"/>
          <xsd:enumeration value="WBS - Work Breakdown Structure"/>
          <xsd:enumeration value="WI - Work Instruction"/>
          <xsd:enumeration value="WP - Working Paper"/>
          <xsd:enumeration value="WPD - Work Package Description"/>
          <xsd:enumeration value="AD"/>
          <xsd:enumeration value="AN"/>
          <xsd:enumeration value="AO"/>
          <xsd:enumeration value="AR"/>
          <xsd:enumeration value="BR"/>
          <xsd:enumeration value="CE"/>
          <xsd:enumeration value="CCN"/>
          <xsd:enumeration value="CO"/>
          <xsd:enumeration value="CP"/>
          <xsd:enumeration value="CR"/>
          <xsd:enumeration value="CT"/>
          <xsd:enumeration value="DEC"/>
          <xsd:enumeration value="DCR"/>
          <xsd:enumeration value="DD"/>
          <xsd:enumeration value="DN"/>
          <xsd:enumeration value="DP"/>
          <xsd:enumeration value="DRD"/>
          <xsd:enumeration value="DW"/>
          <xsd:enumeration value="EM"/>
          <xsd:enumeration value="EX"/>
          <xsd:enumeration value="FI"/>
          <xsd:enumeration value="FAX"/>
          <xsd:enumeration value="HO"/>
          <xsd:enumeration value="IF"/>
          <xsd:enumeration value="INS"/>
          <xsd:enumeration value="ITT"/>
          <xsd:enumeration value="LB"/>
          <xsd:enumeration value="LE"/>
          <xsd:enumeration value="LEG"/>
          <xsd:enumeration value="LI"/>
          <xsd:enumeration value="MAN"/>
          <xsd:enumeration value="ML"/>
          <xsd:enumeration value="MIN"/>
          <xsd:enumeration value="MO"/>
          <xsd:enumeration value="MOU"/>
          <xsd:enumeration value="MX"/>
          <xsd:enumeration value="NC"/>
          <xsd:enumeration value="NDA"/>
          <xsd:enumeration value="OD"/>
          <xsd:enumeration value="OJ"/>
          <xsd:enumeration value="POL"/>
          <xsd:enumeration value="PG"/>
          <xsd:enumeration value="PL"/>
          <xsd:enumeration value="PO"/>
          <xsd:enumeration value="PR"/>
          <xsd:enumeration value="PT"/>
          <xsd:enumeration value="REG"/>
          <xsd:enumeration value="RD"/>
          <xsd:enumeration value="REC"/>
          <xsd:enumeration value="RP"/>
          <xsd:enumeration value="RFQ"/>
          <xsd:enumeration value="RS"/>
          <xsd:enumeration value="RW"/>
          <xsd:enumeration value="RES"/>
          <xsd:enumeration value="SC"/>
          <xsd:enumeration value="SLA"/>
          <xsd:enumeration value="SP"/>
          <xsd:enumeration value="ST"/>
          <xsd:enumeration value="SOW"/>
          <xsd:enumeration value="TC"/>
          <xsd:enumeration value="TOR"/>
          <xsd:enumeration value="TN"/>
          <xsd:enumeration value="TP"/>
          <xsd:enumeration value="TR"/>
          <xsd:enumeration value="TS"/>
          <xsd:enumeration value="VC"/>
          <xsd:enumeration value="WBS"/>
          <xsd:enumeration value="WI"/>
          <xsd:enumeration value="WP"/>
          <xsd:enumeration value="WPD"/>
        </xsd:restriction>
      </xsd:simpleType>
    </xsd:element>
    <xsd:element name="Reference" ma:index="3" nillable="true" ma:displayName="Reference" ma:internalName="Reference">
      <xsd:simpleType>
        <xsd:restriction base="dms:Text">
          <xsd:maxLength value="255"/>
        </xsd:restriction>
      </xsd:simpleType>
    </xsd:element>
    <xsd:element name="Assign_x0020_document_x0020_reference" ma:index="4" nillable="true" ma:displayName="Assign document reference" ma:default="0" ma:internalName="Assign_x0020_document_x0020_reference">
      <xsd:simpleType>
        <xsd:restriction base="dms:Boolean"/>
      </xsd:simpleType>
    </xsd:element>
    <xsd:element name="Classification" ma:index="6" nillable="true" ma:displayName="Classification" ma:format="Dropdown" ma:internalName="Classification" ma:readOnly="false">
      <xsd:simpleType>
        <xsd:restriction base="dms:Choice">
          <xsd:enumeration value="ESA UNCLASSIFIED – Releasable to the Public"/>
          <xsd:enumeration value="ESA UNCLASSIFIED – For ESA Official Use Only"/>
          <xsd:enumeration value="ESA UNCLASSIFIED – Limited Distribution"/>
          <xsd:enumeration value="ESA UNCLASSIFIED – Sensitive Personal Data"/>
          <xsd:enumeration value="ESA UNCLASSIFIED - For Official Use"/>
          <xsd:enumeration value="ESA UNCLASSIFIED - For Internal Use"/>
          <xsd:enumeration value="ESA UNCLASSIFIED - Proprietary Information"/>
          <xsd:enumeration value="ESA UNCLASSIFIED - Personnel in Confidence"/>
          <xsd:enumeration value="ESA UNCLASSIFIED - Medical in Confidence"/>
          <xsd:enumeration value="ESA UNCLASSIFIED ITT - For Internal Use - Limited Distribution"/>
          <xsd:enumeration value="ESA UNCLASSIFIED TEB - For Internal Use - Limited Distribution"/>
          <xsd:enumeration value="ESA UNCLASSIFIED - Proprietary Information - Limited Distribution"/>
          <xsd:enumeration value="ESA Unclassified – For Official Use – Privileged – OBSOLETE"/>
          <xsd:enumeration value="ESA Unclassified – For Internal Use – Privileged – OBSOLETE"/>
          <xsd:enumeration value="ESA Unclassified – Proprietary Information – Privileged – OBSOLETE"/>
          <xsd:enumeration value="Non-ESA document"/>
          <xsd:enumeration value="Non-ESA document - Proprietary Information"/>
          <xsd:enumeration value="ESA Restricted – OBSOLETE"/>
          <xsd:enumeration value="ESA Confidential – OBSOLETE"/>
          <xsd:enumeration value="ESA Secret – OBSOLETE"/>
        </xsd:restriction>
      </xsd:simpleType>
    </xsd:element>
    <xsd:element name="Classification_x0020_Caveat" ma:index="7" nillable="true" ma:displayName="Classification Caveat" ma:description="Please use this field only in case of documents classified as &quot;For Internal Use&quot; and &quot;Proprietary Information&quot;" ma:internalName="Classification_x0020_Caveat">
      <xsd:simpleType>
        <xsd:restriction base="dms:Text">
          <xsd:maxLength value="255"/>
        </xsd:restriction>
      </xsd:simpleType>
    </xsd:element>
    <xsd:element name="Issue_x0020_Date" ma:index="8" nillable="true" ma:displayName="Issue Date" ma:format="DateOnly" ma:internalName="Issue_x0020_Date">
      <xsd:simpleType>
        <xsd:restriction base="dms:DateTime"/>
      </xsd:simpleType>
    </xsd:element>
    <xsd:element name="Issue" ma:index="9" nillable="true" ma:displayName="Issue" ma:internalName="Issue">
      <xsd:simpleType>
        <xsd:restriction base="dms:Text">
          <xsd:maxLength value="4"/>
        </xsd:restriction>
      </xsd:simpleType>
    </xsd:element>
    <xsd:element name="Distribution" ma:index="12" nillable="true" ma:displayName="Distribution" ma:internalName="Distribution">
      <xsd:simpleType>
        <xsd:restriction base="dms:Text">
          <xsd:maxLength value="255"/>
        </xsd:restriction>
      </xsd:simpleType>
    </xsd:element>
    <xsd:element name="Organisational_x0020_entity" ma:index="13" nillable="true" ma:displayName="Organisational entity" ma:internalName="Organisational_x0020_entity">
      <xsd:simpleType>
        <xsd:restriction base="dms:Text">
          <xsd:maxLength value="255"/>
        </xsd:restriction>
      </xsd:simpleType>
    </xsd:element>
    <xsd:element name="_dlc_DocId" ma:index="22" nillable="true" ma:displayName="Document ID Value" ma:description="The value of the document ID assigned to this item." ma:internalName="_dlc_DocId" ma:readOnly="true">
      <xsd:simpleType>
        <xsd:restriction base="dms:Text"/>
      </xsd:simpleType>
    </xsd:element>
    <xsd:element name="_dlc_DocIdUrl" ma:index="23"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24" nillable="true" ma:displayName="Persist ID" ma:description="Keep ID on add." ma:hidden="true" ma:internalName="_dlc_DocIdPersistId" ma:readOnly="true">
      <xsd:simpleType>
        <xsd:restriction base="dms:Boolean"/>
      </xsd:simpleType>
    </xsd:element>
    <xsd:element name="In_iShare" ma:index="25" nillable="true" ma:displayName="In_iShare" ma:default="0" ma:internalName="In_iShare">
      <xsd:simpleType>
        <xsd:restriction base="dms:Boolean"/>
      </xsd:simpleType>
    </xsd:element>
    <xsd:element name="AutoSync" ma:index="26" nillable="true" ma:displayName="AutoSync" ma:default="0" ma:internalName="AutoSync">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Revision" ma:index="10" nillable="true" ma:displayName="Revision" ma:internalName="Revision">
      <xsd:simpleType>
        <xsd:restriction base="dms:Text">
          <xsd:maxLength value="4"/>
        </xsd:restriction>
      </xsd:simpleType>
    </xsd:element>
    <xsd:element name="Status" ma:index="11" nillable="true" ma:displayName="Status" ma:format="Dropdown" ma:internalName="Status">
      <xsd:simpleType>
        <xsd:restriction base="dms:Choice">
          <xsd:enumeration value="N/A"/>
          <xsd:enumeration value="For Information Only"/>
          <xsd:enumeration value="Draft"/>
          <xsd:enumeration value="Under Review"/>
          <xsd:enumeration value="Approved"/>
          <xsd:enumeration value="ESA Approved"/>
          <xsd:enumeration value="Issued"/>
          <xsd:enumeration value="Rejected"/>
          <xsd:enumeration value="Withdrawn"/>
          <xsd:enumeration value="Superseded"/>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27"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5" ma:displayName="Author"/>
        <xsd:element ref="dcterms:created" minOccurs="0" maxOccurs="1"/>
        <xsd:element ref="dc:identifier" minOccurs="0" maxOccurs="1"/>
        <xsd:element name="contentType" minOccurs="0" maxOccurs="1" type="xsd:string" ma:index="17" ma:displayName="Content Type"/>
        <xsd:element ref="dc:title" minOccurs="0" maxOccurs="1" ma:index="1" ma:displayName="Title"/>
        <xsd:element ref="dc:subject" minOccurs="0" maxOccurs="1"/>
        <xsd:element ref="dc:description" minOccurs="0" maxOccurs="1" ma:index="15" ma:displayName="Comments"/>
        <xsd:element name="keywords" minOccurs="0" maxOccurs="1" type="xsd:string" ma:index="1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istribution xmlns="ddc99d1b-0883-4f2c-a8e6-6d8ebaa0e5d6" xsi:nil="true"/>
    <Organisational_x0020_entity xmlns="ddc99d1b-0883-4f2c-a8e6-6d8ebaa0e5d6" xsi:nil="true"/>
    <Document_x0020_Type xmlns="ddc99d1b-0883-4f2c-a8e6-6d8ebaa0e5d6">HO - Handout / Presentation</Document_x0020_Type>
    <Revision xmlns="http://schemas.microsoft.com/sharepoint/v3/fields">0</Revision>
    <IconOverlay xmlns="http://schemas.microsoft.com/sharepoint/v4" xsi:nil="true"/>
    <In_iShare xmlns="ddc99d1b-0883-4f2c-a8e6-6d8ebaa0e5d6">false</In_iShare>
    <Classification xmlns="ddc99d1b-0883-4f2c-a8e6-6d8ebaa0e5d6">ESA UNCLASSIFIED – For ESA Official Use Only</Classification>
    <Issue_x0020_Date xmlns="ddc99d1b-0883-4f2c-a8e6-6d8ebaa0e5d6">2021-03-30T22:00:00+00:00</Issue_x0020_Date>
    <Issue xmlns="ddc99d1b-0883-4f2c-a8e6-6d8ebaa0e5d6">0</Issue>
    <Reference xmlns="ddc99d1b-0883-4f2c-a8e6-6d8ebaa0e5d6" xsi:nil="true"/>
    <Assign_x0020_document_x0020_reference xmlns="ddc99d1b-0883-4f2c-a8e6-6d8ebaa0e5d6">false</Assign_x0020_document_x0020_reference>
    <Classification_x0020_Caveat xmlns="ddc99d1b-0883-4f2c-a8e6-6d8ebaa0e5d6" xsi:nil="true"/>
    <AutoSync xmlns="ddc99d1b-0883-4f2c-a8e6-6d8ebaa0e5d6">false</AutoSync>
    <Status xmlns="http://schemas.microsoft.com/sharepoint/v3/fields">N/A</Status>
    <_dlc_DocId xmlns="ddc99d1b-0883-4f2c-a8e6-6d8ebaa0e5d6">PKKMWAM5UKCP-1108600927-1254</_dlc_DocId>
    <_dlc_DocIdUrl xmlns="ddc99d1b-0883-4f2c-a8e6-6d8ebaa0e5d6">
      <Url>https://esateamsite.sso.esa.int/support/EOT2018/_layouts/15/DocIdRedir.aspx?ID=PKKMWAM5UKCP-1108600927-1254</Url>
      <Description>PKKMWAM5UKCP-1108600927-1254</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AE357E-AA40-4137-B0C7-FF26FE7347B0}">
  <ds:schemaRefs>
    <ds:schemaRef ds:uri="http://schemas.microsoft.com/sharepoint/events"/>
  </ds:schemaRefs>
</ds:datastoreItem>
</file>

<file path=customXml/itemProps2.xml><?xml version="1.0" encoding="utf-8"?>
<ds:datastoreItem xmlns:ds="http://schemas.openxmlformats.org/officeDocument/2006/customXml" ds:itemID="{C2DAB99F-4042-476C-A9D8-CFBCDD3C5E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c99d1b-0883-4f2c-a8e6-6d8ebaa0e5d6"/>
    <ds:schemaRef ds:uri="http://schemas.microsoft.com/sharepoint/v3/fields"/>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E22279E-2C4C-4C93-8498-455A58D1433E}">
  <ds:schemaRefs>
    <ds:schemaRef ds:uri="http://schemas.microsoft.com/sharepoint/v4"/>
    <ds:schemaRef ds:uri="http://schemas.microsoft.com/sharepoint/v3/fields"/>
    <ds:schemaRef ds:uri="http://schemas.openxmlformats.org/package/2006/metadata/core-properties"/>
    <ds:schemaRef ds:uri="http://purl.org/dc/dcmitype/"/>
    <ds:schemaRef ds:uri="http://schemas.microsoft.com/office/2006/documentManagement/types"/>
    <ds:schemaRef ds:uri="http://purl.org/dc/terms/"/>
    <ds:schemaRef ds:uri="http://purl.org/dc/elements/1.1/"/>
    <ds:schemaRef ds:uri="http://schemas.microsoft.com/office/infopath/2007/PartnerControls"/>
    <ds:schemaRef ds:uri="ddc99d1b-0883-4f2c-a8e6-6d8ebaa0e5d6"/>
    <ds:schemaRef ds:uri="http://schemas.microsoft.com/office/2006/metadata/properties"/>
    <ds:schemaRef ds:uri="http://www.w3.org/XML/1998/namespace"/>
  </ds:schemaRefs>
</ds:datastoreItem>
</file>

<file path=customXml/itemProps4.xml><?xml version="1.0" encoding="utf-8"?>
<ds:datastoreItem xmlns:ds="http://schemas.openxmlformats.org/officeDocument/2006/customXml" ds:itemID="{548D79E0-F545-4A75-B39D-7B8AF1D9BA8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ESA_Presentation</Template>
  <TotalTime>1515</TotalTime>
  <Words>2471</Words>
  <PresentationFormat>Custom</PresentationFormat>
  <Paragraphs>348</Paragraphs>
  <Slides>30</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Arial</vt:lpstr>
      <vt:lpstr>Book Antiqua</vt:lpstr>
      <vt:lpstr>Calibri</vt:lpstr>
      <vt:lpstr>Cambria Math</vt:lpstr>
      <vt:lpstr>Courier New</vt:lpstr>
      <vt:lpstr>NotesEsa</vt:lpstr>
      <vt:lpstr>Times New Roman</vt:lpstr>
      <vt:lpstr>Verdana</vt:lpstr>
      <vt:lpstr>Wingdings</vt:lpstr>
      <vt:lpstr>Wingdings 2</vt:lpstr>
      <vt:lpstr>ESA_Presentation_DARK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Printed>2008-08-26T16:26:23Z</cp:lastPrinted>
  <dcterms:created xsi:type="dcterms:W3CDTF">2021-03-31T14:07:17Z</dcterms:created>
  <dcterms:modified xsi:type="dcterms:W3CDTF">2022-03-22T11:32:05Z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Title">
    <vt:lpwstr>TITLE OF PRESENTATION</vt:lpwstr>
  </property>
  <property fmtid="{D5CDD505-2E9C-101B-9397-08002B2CF9AE}" pid="3" name="PSubtitle">
    <vt:lpwstr>TITLE OF PRESENTATION</vt:lpwstr>
  </property>
  <property fmtid="{D5CDD505-2E9C-101B-9397-08002B2CF9AE}" pid="4" name="PAuthor">
    <vt:lpwstr>Veronica Kondo</vt:lpwstr>
  </property>
  <property fmtid="{D5CDD505-2E9C-101B-9397-08002B2CF9AE}" pid="5" name="PPlace">
    <vt:lpwstr/>
  </property>
  <property fmtid="{D5CDD505-2E9C-101B-9397-08002B2CF9AE}" pid="6" name="PDate">
    <vt:lpwstr>DD/MM/YYYY</vt:lpwstr>
  </property>
  <property fmtid="{D5CDD505-2E9C-101B-9397-08002B2CF9AE}" pid="7" name="PProgramme">
    <vt:lpwstr/>
  </property>
  <property fmtid="{D5CDD505-2E9C-101B-9397-08002B2CF9AE}" pid="8" name="PEmail">
    <vt:lpwstr/>
  </property>
  <property fmtid="{D5CDD505-2E9C-101B-9397-08002B2CF9AE}" pid="9" name="PClassification">
    <vt:lpwstr>ESA UNCLASSIFIED – For Official Use</vt:lpwstr>
  </property>
  <property fmtid="{D5CDD505-2E9C-101B-9397-08002B2CF9AE}" pid="10" name="POptionButton1">
    <vt:bool>true</vt:bool>
  </property>
  <property fmtid="{D5CDD505-2E9C-101B-9397-08002B2CF9AE}" pid="11" name="POptionButton2">
    <vt:bool>false</vt:bool>
  </property>
  <property fmtid="{D5CDD505-2E9C-101B-9397-08002B2CF9AE}" pid="12" name="ESAVersion">
    <vt:lpwstr>5GV2.0</vt:lpwstr>
  </property>
  <property fmtid="{D5CDD505-2E9C-101B-9397-08002B2CF9AE}" pid="13" name="ShowESADialog1">
    <vt:bool>true</vt:bool>
  </property>
  <property fmtid="{D5CDD505-2E9C-101B-9397-08002B2CF9AE}" pid="14" name="ContentTypeId">
    <vt:lpwstr>0x010100B93108F87DD4F24BAE6D0E809C37974D000FC206F40FA8F44792B0B25BFFF4A9D0</vt:lpwstr>
  </property>
  <property fmtid="{D5CDD505-2E9C-101B-9397-08002B2CF9AE}" pid="15" name="Document Type">
    <vt:lpwstr>HO - Handout / Presentation</vt:lpwstr>
  </property>
  <property fmtid="{D5CDD505-2E9C-101B-9397-08002B2CF9AE}" pid="16" name="Reference">
    <vt:lpwstr/>
  </property>
  <property fmtid="{D5CDD505-2E9C-101B-9397-08002B2CF9AE}" pid="17" name="Classification">
    <vt:lpwstr>ESA UNCLASSIFIED – For ESA Official Use Only</vt:lpwstr>
  </property>
  <property fmtid="{D5CDD505-2E9C-101B-9397-08002B2CF9AE}" pid="18" name="Classification Caveat">
    <vt:lpwstr/>
  </property>
  <property fmtid="{D5CDD505-2E9C-101B-9397-08002B2CF9AE}" pid="19" name="Status">
    <vt:lpwstr>N/A</vt:lpwstr>
  </property>
  <property fmtid="{D5CDD505-2E9C-101B-9397-08002B2CF9AE}" pid="20" name="bmsSiteName">
    <vt:lpwstr/>
  </property>
  <property fmtid="{D5CDD505-2E9C-101B-9397-08002B2CF9AE}" pid="21" name="Originating Organisation">
    <vt:lpwstr/>
  </property>
  <property fmtid="{D5CDD505-2E9C-101B-9397-08002B2CF9AE}" pid="22" name="Distribution">
    <vt:lpwstr/>
  </property>
  <property fmtid="{D5CDD505-2E9C-101B-9397-08002B2CF9AE}" pid="23" name="bmsSitename2">
    <vt:lpwstr/>
  </property>
  <property fmtid="{D5CDD505-2E9C-101B-9397-08002B2CF9AE}" pid="24" name="bmsAddress">
    <vt:lpwstr/>
  </property>
  <property fmtid="{D5CDD505-2E9C-101B-9397-08002B2CF9AE}" pid="25" name="bmsPlace">
    <vt:lpwstr/>
  </property>
  <property fmtid="{D5CDD505-2E9C-101B-9397-08002B2CF9AE}" pid="26" name="bmsPhoneFax">
    <vt:lpwstr/>
  </property>
  <property fmtid="{D5CDD505-2E9C-101B-9397-08002B2CF9AE}" pid="27" name="Issue">
    <vt:i4>0</vt:i4>
  </property>
  <property fmtid="{D5CDD505-2E9C-101B-9397-08002B2CF9AE}" pid="28" name="Revision">
    <vt:i4>0</vt:i4>
  </property>
  <property fmtid="{D5CDD505-2E9C-101B-9397-08002B2CF9AE}" pid="29" name="Issue Date">
    <vt:filetime>2021-03-30T22:00:00Z</vt:filetime>
  </property>
  <property fmtid="{D5CDD505-2E9C-101B-9397-08002B2CF9AE}" pid="30" name="Organisational_x0020_entity">
    <vt:lpwstr/>
  </property>
  <property fmtid="{D5CDD505-2E9C-101B-9397-08002B2CF9AE}" pid="31" name="_dlc_DocIdItemGuid">
    <vt:lpwstr>9d36ad26-c4c2-44b3-9145-582895d752c1</vt:lpwstr>
  </property>
  <property fmtid="{D5CDD505-2E9C-101B-9397-08002B2CF9AE}" pid="32" name="Organisational entity">
    <vt:lpwstr/>
  </property>
  <property fmtid="{D5CDD505-2E9C-101B-9397-08002B2CF9AE}" pid="33" name="IconOverlay">
    <vt:lpwstr/>
  </property>
  <property fmtid="{D5CDD505-2E9C-101B-9397-08002B2CF9AE}" pid="34" name="Document ID Value">
    <vt:lpwstr>PKKMWAM5UKCP-1108600927-1254</vt:lpwstr>
  </property>
  <property fmtid="{D5CDD505-2E9C-101B-9397-08002B2CF9AE}" pid="35" name="MSIP_Label_3976fa30-1907-4356-8241-62ea5e1c0256_Enabled">
    <vt:lpwstr>true</vt:lpwstr>
  </property>
  <property fmtid="{D5CDD505-2E9C-101B-9397-08002B2CF9AE}" pid="36" name="MSIP_Label_3976fa30-1907-4356-8241-62ea5e1c0256_SetDate">
    <vt:lpwstr>2020-09-30T12:03:24Z</vt:lpwstr>
  </property>
  <property fmtid="{D5CDD505-2E9C-101B-9397-08002B2CF9AE}" pid="37" name="MSIP_Label_3976fa30-1907-4356-8241-62ea5e1c0256_Method">
    <vt:lpwstr>Standard</vt:lpwstr>
  </property>
  <property fmtid="{D5CDD505-2E9C-101B-9397-08002B2CF9AE}" pid="38" name="MSIP_Label_3976fa30-1907-4356-8241-62ea5e1c0256_Name">
    <vt:lpwstr>ESA UNCLASSIFIED – For ESA Official Use Only</vt:lpwstr>
  </property>
  <property fmtid="{D5CDD505-2E9C-101B-9397-08002B2CF9AE}" pid="39" name="MSIP_Label_3976fa30-1907-4356-8241-62ea5e1c0256_SiteId">
    <vt:lpwstr>9a5cacd0-2bef-4dd7-ac5c-7ebe1f54f495</vt:lpwstr>
  </property>
  <property fmtid="{D5CDD505-2E9C-101B-9397-08002B2CF9AE}" pid="40" name="MSIP_Label_3976fa30-1907-4356-8241-62ea5e1c0256_ActionId">
    <vt:lpwstr>12cffb5a-e4fd-4993-a937-3b8906224a24</vt:lpwstr>
  </property>
  <property fmtid="{D5CDD505-2E9C-101B-9397-08002B2CF9AE}" pid="41" name="MSIP_Label_3976fa30-1907-4356-8241-62ea5e1c0256_ContentBits">
    <vt:lpwstr>0</vt:lpwstr>
  </property>
</Properties>
</file>